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5"/>
  </p:notesMasterIdLst>
  <p:sldIdLst>
    <p:sldId id="256" r:id="rId2"/>
    <p:sldId id="282" r:id="rId3"/>
    <p:sldId id="257" r:id="rId4"/>
    <p:sldId id="258" r:id="rId5"/>
    <p:sldId id="262" r:id="rId6"/>
    <p:sldId id="284" r:id="rId7"/>
    <p:sldId id="285" r:id="rId8"/>
    <p:sldId id="268" r:id="rId9"/>
    <p:sldId id="286" r:id="rId10"/>
    <p:sldId id="287" r:id="rId11"/>
    <p:sldId id="271" r:id="rId12"/>
    <p:sldId id="275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5E"/>
    <a:srgbClr val="108A6A"/>
    <a:srgbClr val="00B050"/>
    <a:srgbClr val="FFFFFF"/>
    <a:srgbClr val="0989B1"/>
    <a:srgbClr val="000000"/>
    <a:srgbClr val="404040"/>
    <a:srgbClr val="EE6D24"/>
    <a:srgbClr val="66CCFF"/>
    <a:srgbClr val="108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F3A08-BBE9-4BD8-8BA5-4915ACE376EA}" v="459" dt="2021-03-15T15:06:37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6357" autoAdjust="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g Doan" userId="c7233670d3e89ac6" providerId="LiveId" clId="{2BFF3A08-BBE9-4BD8-8BA5-4915ACE376EA}"/>
    <pc:docChg chg="undo redo custSel addSld delSld modSld sldOrd">
      <pc:chgData name="Khang Doan" userId="c7233670d3e89ac6" providerId="LiveId" clId="{2BFF3A08-BBE9-4BD8-8BA5-4915ACE376EA}" dt="2021-03-15T15:10:04.933" v="7234" actId="1036"/>
      <pc:docMkLst>
        <pc:docMk/>
      </pc:docMkLst>
      <pc:sldChg chg="addSp delSp modSp mod">
        <pc:chgData name="Khang Doan" userId="c7233670d3e89ac6" providerId="LiveId" clId="{2BFF3A08-BBE9-4BD8-8BA5-4915ACE376EA}" dt="2021-03-15T14:53:05.981" v="6233" actId="20577"/>
        <pc:sldMkLst>
          <pc:docMk/>
          <pc:sldMk cId="2333462869" sldId="256"/>
        </pc:sldMkLst>
        <pc:spChg chg="add mod">
          <ac:chgData name="Khang Doan" userId="c7233670d3e89ac6" providerId="LiveId" clId="{2BFF3A08-BBE9-4BD8-8BA5-4915ACE376EA}" dt="2021-03-15T14:53:05.981" v="6233" actId="20577"/>
          <ac:spMkLst>
            <pc:docMk/>
            <pc:sldMk cId="2333462869" sldId="256"/>
            <ac:spMk id="6" creationId="{6C8E9365-86DF-4D33-BFA2-816819F93881}"/>
          </ac:spMkLst>
        </pc:spChg>
        <pc:spChg chg="mod">
          <ac:chgData name="Khang Doan" userId="c7233670d3e89ac6" providerId="LiveId" clId="{2BFF3A08-BBE9-4BD8-8BA5-4915ACE376EA}" dt="2021-03-15T13:41:03.797" v="5217" actId="20577"/>
          <ac:spMkLst>
            <pc:docMk/>
            <pc:sldMk cId="2333462869" sldId="256"/>
            <ac:spMk id="7" creationId="{D9E962C3-5C31-46E7-A41A-5FBD1E56FC3B}"/>
          </ac:spMkLst>
        </pc:spChg>
        <pc:picChg chg="del mod">
          <ac:chgData name="Khang Doan" userId="c7233670d3e89ac6" providerId="LiveId" clId="{2BFF3A08-BBE9-4BD8-8BA5-4915ACE376EA}" dt="2021-03-15T03:07:47.163" v="2227" actId="478"/>
          <ac:picMkLst>
            <pc:docMk/>
            <pc:sldMk cId="2333462869" sldId="256"/>
            <ac:picMk id="1030" creationId="{0B898EED-FEE6-45E1-8814-E13D2396FC3D}"/>
          </ac:picMkLst>
        </pc:picChg>
      </pc:sldChg>
      <pc:sldChg chg="addSp delSp modSp mod">
        <pc:chgData name="Khang Doan" userId="c7233670d3e89ac6" providerId="LiveId" clId="{2BFF3A08-BBE9-4BD8-8BA5-4915ACE376EA}" dt="2021-03-15T01:54:59.172" v="1483"/>
        <pc:sldMkLst>
          <pc:docMk/>
          <pc:sldMk cId="305693525" sldId="257"/>
        </pc:sldMkLst>
        <pc:spChg chg="mod">
          <ac:chgData name="Khang Doan" userId="c7233670d3e89ac6" providerId="LiveId" clId="{2BFF3A08-BBE9-4BD8-8BA5-4915ACE376EA}" dt="2021-03-15T01:53:42.367" v="1458" actId="20577"/>
          <ac:spMkLst>
            <pc:docMk/>
            <pc:sldMk cId="305693525" sldId="257"/>
            <ac:spMk id="2" creationId="{6FFA3808-A879-4ACB-863E-539AA7EB72EE}"/>
          </ac:spMkLst>
        </pc:spChg>
        <pc:spChg chg="mod">
          <ac:chgData name="Khang Doan" userId="c7233670d3e89ac6" providerId="LiveId" clId="{2BFF3A08-BBE9-4BD8-8BA5-4915ACE376EA}" dt="2021-03-15T01:45:58.199" v="1256" actId="14100"/>
          <ac:spMkLst>
            <pc:docMk/>
            <pc:sldMk cId="305693525" sldId="257"/>
            <ac:spMk id="3" creationId="{618DBC88-9229-44EB-B426-9FBBF3457811}"/>
          </ac:spMkLst>
        </pc:spChg>
        <pc:spChg chg="add mod topLvl">
          <ac:chgData name="Khang Doan" userId="c7233670d3e89ac6" providerId="LiveId" clId="{2BFF3A08-BBE9-4BD8-8BA5-4915ACE376EA}" dt="2021-03-15T01:50:19.184" v="1420" actId="165"/>
          <ac:spMkLst>
            <pc:docMk/>
            <pc:sldMk cId="305693525" sldId="257"/>
            <ac:spMk id="4" creationId="{BAFDE1D1-BC70-43F1-B471-C3871FD22441}"/>
          </ac:spMkLst>
        </pc:spChg>
        <pc:spChg chg="mod">
          <ac:chgData name="Khang Doan" userId="c7233670d3e89ac6" providerId="LiveId" clId="{2BFF3A08-BBE9-4BD8-8BA5-4915ACE376EA}" dt="2021-03-15T01:47:15.152" v="1381" actId="14100"/>
          <ac:spMkLst>
            <pc:docMk/>
            <pc:sldMk cId="305693525" sldId="257"/>
            <ac:spMk id="7" creationId="{526C6FDD-03C2-49B4-BE8F-820B5AD5FD6E}"/>
          </ac:spMkLst>
        </pc:spChg>
        <pc:spChg chg="add mod">
          <ac:chgData name="Khang Doan" userId="c7233670d3e89ac6" providerId="LiveId" clId="{2BFF3A08-BBE9-4BD8-8BA5-4915ACE376EA}" dt="2021-03-15T01:53:27.460" v="1448" actId="208"/>
          <ac:spMkLst>
            <pc:docMk/>
            <pc:sldMk cId="305693525" sldId="257"/>
            <ac:spMk id="8" creationId="{E0EFF9B7-B396-40FC-B77F-3358F2171873}"/>
          </ac:spMkLst>
        </pc:spChg>
        <pc:spChg chg="add mod">
          <ac:chgData name="Khang Doan" userId="c7233670d3e89ac6" providerId="LiveId" clId="{2BFF3A08-BBE9-4BD8-8BA5-4915ACE376EA}" dt="2021-03-15T01:50:19.184" v="1420" actId="165"/>
          <ac:spMkLst>
            <pc:docMk/>
            <pc:sldMk cId="305693525" sldId="257"/>
            <ac:spMk id="9" creationId="{AE619627-2D0B-4504-87A5-05E756084DC4}"/>
          </ac:spMkLst>
        </pc:spChg>
        <pc:spChg chg="del">
          <ac:chgData name="Khang Doan" userId="c7233670d3e89ac6" providerId="LiveId" clId="{2BFF3A08-BBE9-4BD8-8BA5-4915ACE376EA}" dt="2021-03-15T01:42:16.783" v="1181" actId="478"/>
          <ac:spMkLst>
            <pc:docMk/>
            <pc:sldMk cId="305693525" sldId="257"/>
            <ac:spMk id="16" creationId="{366DD955-8F57-42DF-B734-1D87F42D1C88}"/>
          </ac:spMkLst>
        </pc:spChg>
        <pc:spChg chg="mod">
          <ac:chgData name="Khang Doan" userId="c7233670d3e89ac6" providerId="LiveId" clId="{2BFF3A08-BBE9-4BD8-8BA5-4915ACE376EA}" dt="2021-03-15T01:48:08.513" v="1396" actId="1076"/>
          <ac:spMkLst>
            <pc:docMk/>
            <pc:sldMk cId="305693525" sldId="257"/>
            <ac:spMk id="18" creationId="{78E1E99B-E5A1-404D-87FF-5A31115AEECD}"/>
          </ac:spMkLst>
        </pc:spChg>
        <pc:spChg chg="add mod">
          <ac:chgData name="Khang Doan" userId="c7233670d3e89ac6" providerId="LiveId" clId="{2BFF3A08-BBE9-4BD8-8BA5-4915ACE376EA}" dt="2021-03-15T01:53:16.857" v="1445" actId="207"/>
          <ac:spMkLst>
            <pc:docMk/>
            <pc:sldMk cId="305693525" sldId="257"/>
            <ac:spMk id="19" creationId="{91D8A9D1-967C-4FE6-94B3-E6C9A6E04438}"/>
          </ac:spMkLst>
        </pc:spChg>
        <pc:spChg chg="mod">
          <ac:chgData name="Khang Doan" userId="c7233670d3e89ac6" providerId="LiveId" clId="{2BFF3A08-BBE9-4BD8-8BA5-4915ACE376EA}" dt="2021-03-15T01:45:29.927" v="1249" actId="1076"/>
          <ac:spMkLst>
            <pc:docMk/>
            <pc:sldMk cId="305693525" sldId="257"/>
            <ac:spMk id="20" creationId="{7F94983D-99B9-4625-9692-5AE56A9C25ED}"/>
          </ac:spMkLst>
        </pc:spChg>
        <pc:spChg chg="mod">
          <ac:chgData name="Khang Doan" userId="c7233670d3e89ac6" providerId="LiveId" clId="{2BFF3A08-BBE9-4BD8-8BA5-4915ACE376EA}" dt="2021-03-15T01:43:44.875" v="1237" actId="1076"/>
          <ac:spMkLst>
            <pc:docMk/>
            <pc:sldMk cId="305693525" sldId="257"/>
            <ac:spMk id="21" creationId="{6C933540-4201-4BA1-8036-2DA8A71A9ABC}"/>
          </ac:spMkLst>
        </pc:spChg>
        <pc:spChg chg="mod">
          <ac:chgData name="Khang Doan" userId="c7233670d3e89ac6" providerId="LiveId" clId="{2BFF3A08-BBE9-4BD8-8BA5-4915ACE376EA}" dt="2021-03-15T01:45:55.426" v="1255" actId="1076"/>
          <ac:spMkLst>
            <pc:docMk/>
            <pc:sldMk cId="305693525" sldId="257"/>
            <ac:spMk id="22" creationId="{9799A17E-B54C-47A4-ABDC-69B5E29C0DC6}"/>
          </ac:spMkLst>
        </pc:spChg>
        <pc:spChg chg="add mod">
          <ac:chgData name="Khang Doan" userId="c7233670d3e89ac6" providerId="LiveId" clId="{2BFF3A08-BBE9-4BD8-8BA5-4915ACE376EA}" dt="2021-03-15T01:53:27.460" v="1448" actId="208"/>
          <ac:spMkLst>
            <pc:docMk/>
            <pc:sldMk cId="305693525" sldId="257"/>
            <ac:spMk id="23" creationId="{B3677666-EB23-434B-A448-B4152BE6B2EE}"/>
          </ac:spMkLst>
        </pc:spChg>
        <pc:spChg chg="add mod topLvl">
          <ac:chgData name="Khang Doan" userId="c7233670d3e89ac6" providerId="LiveId" clId="{2BFF3A08-BBE9-4BD8-8BA5-4915ACE376EA}" dt="2021-03-15T01:50:53.783" v="1436" actId="164"/>
          <ac:spMkLst>
            <pc:docMk/>
            <pc:sldMk cId="305693525" sldId="257"/>
            <ac:spMk id="24" creationId="{74A4DFA0-C652-47AD-A57E-C724F953F1D5}"/>
          </ac:spMkLst>
        </pc:spChg>
        <pc:spChg chg="mod">
          <ac:chgData name="Khang Doan" userId="c7233670d3e89ac6" providerId="LiveId" clId="{2BFF3A08-BBE9-4BD8-8BA5-4915ACE376EA}" dt="2021-03-15T01:50:40.245" v="1434" actId="20577"/>
          <ac:spMkLst>
            <pc:docMk/>
            <pc:sldMk cId="305693525" sldId="257"/>
            <ac:spMk id="28" creationId="{AF05468A-435F-49DB-B754-1891379AC00B}"/>
          </ac:spMkLst>
        </pc:spChg>
        <pc:spChg chg="mod">
          <ac:chgData name="Khang Doan" userId="c7233670d3e89ac6" providerId="LiveId" clId="{2BFF3A08-BBE9-4BD8-8BA5-4915ACE376EA}" dt="2021-03-15T01:50:24.110" v="1422"/>
          <ac:spMkLst>
            <pc:docMk/>
            <pc:sldMk cId="305693525" sldId="257"/>
            <ac:spMk id="29" creationId="{CBE1ED9A-7847-4A37-9EFC-ADC297686F56}"/>
          </ac:spMkLst>
        </pc:spChg>
        <pc:spChg chg="add del mod">
          <ac:chgData name="Khang Doan" userId="c7233670d3e89ac6" providerId="LiveId" clId="{2BFF3A08-BBE9-4BD8-8BA5-4915ACE376EA}" dt="2021-03-15T01:54:59.172" v="1483"/>
          <ac:spMkLst>
            <pc:docMk/>
            <pc:sldMk cId="305693525" sldId="257"/>
            <ac:spMk id="32" creationId="{35A691C6-60D2-41ED-B6FF-465CEF4FAADC}"/>
          </ac:spMkLst>
        </pc:spChg>
        <pc:grpChg chg="add del mod">
          <ac:chgData name="Khang Doan" userId="c7233670d3e89ac6" providerId="LiveId" clId="{2BFF3A08-BBE9-4BD8-8BA5-4915ACE376EA}" dt="2021-03-15T01:49:30.358" v="1414" actId="165"/>
          <ac:grpSpMkLst>
            <pc:docMk/>
            <pc:sldMk cId="305693525" sldId="257"/>
            <ac:grpSpMk id="6" creationId="{B66D72BF-39D6-43CD-A548-E225C983F66A}"/>
          </ac:grpSpMkLst>
        </pc:grpChg>
        <pc:grpChg chg="add mod topLvl">
          <ac:chgData name="Khang Doan" userId="c7233670d3e89ac6" providerId="LiveId" clId="{2BFF3A08-BBE9-4BD8-8BA5-4915ACE376EA}" dt="2021-03-15T01:50:53.783" v="1436" actId="164"/>
          <ac:grpSpMkLst>
            <pc:docMk/>
            <pc:sldMk cId="305693525" sldId="257"/>
            <ac:grpSpMk id="10" creationId="{0C210452-2EAF-43E3-B98C-D87A9A848C5A}"/>
          </ac:grpSpMkLst>
        </pc:grpChg>
        <pc:grpChg chg="add mod">
          <ac:chgData name="Khang Doan" userId="c7233670d3e89ac6" providerId="LiveId" clId="{2BFF3A08-BBE9-4BD8-8BA5-4915ACE376EA}" dt="2021-03-15T01:49:42.430" v="1418" actId="164"/>
          <ac:grpSpMkLst>
            <pc:docMk/>
            <pc:sldMk cId="305693525" sldId="257"/>
            <ac:grpSpMk id="11" creationId="{390BE25C-B598-4BB7-9682-46AAD11A5F76}"/>
          </ac:grpSpMkLst>
        </pc:grpChg>
        <pc:grpChg chg="add del mod">
          <ac:chgData name="Khang Doan" userId="c7233670d3e89ac6" providerId="LiveId" clId="{2BFF3A08-BBE9-4BD8-8BA5-4915ACE376EA}" dt="2021-03-15T01:50:19.184" v="1420" actId="165"/>
          <ac:grpSpMkLst>
            <pc:docMk/>
            <pc:sldMk cId="305693525" sldId="257"/>
            <ac:grpSpMk id="12" creationId="{3B0DB14A-07C1-4FB6-9134-06F7A2BF15D0}"/>
          </ac:grpSpMkLst>
        </pc:grpChg>
        <pc:grpChg chg="mod">
          <ac:chgData name="Khang Doan" userId="c7233670d3e89ac6" providerId="LiveId" clId="{2BFF3A08-BBE9-4BD8-8BA5-4915ACE376EA}" dt="2021-03-15T01:47:19.622" v="1382" actId="1076"/>
          <ac:grpSpMkLst>
            <pc:docMk/>
            <pc:sldMk cId="305693525" sldId="257"/>
            <ac:grpSpMk id="14" creationId="{209FF968-2B05-4342-A2DB-3BA9900ADF51}"/>
          </ac:grpSpMkLst>
        </pc:grpChg>
        <pc:grpChg chg="add mod">
          <ac:chgData name="Khang Doan" userId="c7233670d3e89ac6" providerId="LiveId" clId="{2BFF3A08-BBE9-4BD8-8BA5-4915ACE376EA}" dt="2021-03-15T01:50:53.783" v="1436" actId="164"/>
          <ac:grpSpMkLst>
            <pc:docMk/>
            <pc:sldMk cId="305693525" sldId="257"/>
            <ac:grpSpMk id="25" creationId="{6D9D915C-A09D-4017-B9A9-2ADEB4731CC5}"/>
          </ac:grpSpMkLst>
        </pc:grpChg>
        <pc:grpChg chg="add mod">
          <ac:chgData name="Khang Doan" userId="c7233670d3e89ac6" providerId="LiveId" clId="{2BFF3A08-BBE9-4BD8-8BA5-4915ACE376EA}" dt="2021-03-15T01:50:53.783" v="1436" actId="164"/>
          <ac:grpSpMkLst>
            <pc:docMk/>
            <pc:sldMk cId="305693525" sldId="257"/>
            <ac:grpSpMk id="27" creationId="{6B25ADC2-71F4-4D8A-9980-325F43BE6D28}"/>
          </ac:grpSpMkLst>
        </pc:grpChg>
        <pc:picChg chg="mod topLvl">
          <ac:chgData name="Khang Doan" userId="c7233670d3e89ac6" providerId="LiveId" clId="{2BFF3A08-BBE9-4BD8-8BA5-4915ACE376EA}" dt="2021-03-15T01:50:53.783" v="1436" actId="164"/>
          <ac:picMkLst>
            <pc:docMk/>
            <pc:sldMk cId="305693525" sldId="257"/>
            <ac:picMk id="13" creationId="{BF3D5A5C-5314-4C1C-A0FA-7FBE28AD5377}"/>
          </ac:picMkLst>
        </pc:picChg>
        <pc:picChg chg="mod">
          <ac:chgData name="Khang Doan" userId="c7233670d3e89ac6" providerId="LiveId" clId="{2BFF3A08-BBE9-4BD8-8BA5-4915ACE376EA}" dt="2021-03-15T01:47:19.622" v="1382" actId="1076"/>
          <ac:picMkLst>
            <pc:docMk/>
            <pc:sldMk cId="305693525" sldId="257"/>
            <ac:picMk id="15" creationId="{38CAA48D-2DB2-49A7-B57B-05B0E29EA17C}"/>
          </ac:picMkLst>
        </pc:picChg>
        <pc:picChg chg="mod">
          <ac:chgData name="Khang Doan" userId="c7233670d3e89ac6" providerId="LiveId" clId="{2BFF3A08-BBE9-4BD8-8BA5-4915ACE376EA}" dt="2021-03-15T01:51:21.495" v="1437" actId="14100"/>
          <ac:picMkLst>
            <pc:docMk/>
            <pc:sldMk cId="305693525" sldId="257"/>
            <ac:picMk id="17" creationId="{ABCC6257-1582-4C53-BFFE-C3807AC1871F}"/>
          </ac:picMkLst>
        </pc:picChg>
        <pc:picChg chg="add mod">
          <ac:chgData name="Khang Doan" userId="c7233670d3e89ac6" providerId="LiveId" clId="{2BFF3A08-BBE9-4BD8-8BA5-4915ACE376EA}" dt="2021-03-15T01:51:59.213" v="1444" actId="14100"/>
          <ac:picMkLst>
            <pc:docMk/>
            <pc:sldMk cId="305693525" sldId="257"/>
            <ac:picMk id="26" creationId="{4FE6D6B0-F6D6-4062-98E7-F513F7203C16}"/>
          </ac:picMkLst>
        </pc:picChg>
        <pc:picChg chg="mod">
          <ac:chgData name="Khang Doan" userId="c7233670d3e89ac6" providerId="LiveId" clId="{2BFF3A08-BBE9-4BD8-8BA5-4915ACE376EA}" dt="2021-03-15T01:47:19.622" v="1382" actId="1076"/>
          <ac:picMkLst>
            <pc:docMk/>
            <pc:sldMk cId="305693525" sldId="257"/>
            <ac:picMk id="2050" creationId="{A45476C6-38E5-4C77-978B-5AD727BBCA06}"/>
          </ac:picMkLst>
        </pc:picChg>
        <pc:picChg chg="del">
          <ac:chgData name="Khang Doan" userId="c7233670d3e89ac6" providerId="LiveId" clId="{2BFF3A08-BBE9-4BD8-8BA5-4915ACE376EA}" dt="2021-03-15T01:42:16.783" v="1181" actId="478"/>
          <ac:picMkLst>
            <pc:docMk/>
            <pc:sldMk cId="305693525" sldId="257"/>
            <ac:picMk id="2052" creationId="{38FBF578-45D7-4385-8D1D-56A7F760825A}"/>
          </ac:picMkLst>
        </pc:picChg>
      </pc:sldChg>
      <pc:sldChg chg="addSp delSp modSp mod delAnim">
        <pc:chgData name="Khang Doan" userId="c7233670d3e89ac6" providerId="LiveId" clId="{2BFF3A08-BBE9-4BD8-8BA5-4915ACE376EA}" dt="2021-03-15T13:57:33.638" v="5324" actId="14100"/>
        <pc:sldMkLst>
          <pc:docMk/>
          <pc:sldMk cId="3317104864" sldId="258"/>
        </pc:sldMkLst>
        <pc:spChg chg="add del mod">
          <ac:chgData name="Khang Doan" userId="c7233670d3e89ac6" providerId="LiveId" clId="{2BFF3A08-BBE9-4BD8-8BA5-4915ACE376EA}" dt="2021-03-15T01:54:54.940" v="1481" actId="478"/>
          <ac:spMkLst>
            <pc:docMk/>
            <pc:sldMk cId="3317104864" sldId="258"/>
            <ac:spMk id="2" creationId="{2BC98162-6ECA-4E70-8906-E6E5F831A004}"/>
          </ac:spMkLst>
        </pc:spChg>
        <pc:spChg chg="mod">
          <ac:chgData name="Khang Doan" userId="c7233670d3e89ac6" providerId="LiveId" clId="{2BFF3A08-BBE9-4BD8-8BA5-4915ACE376EA}" dt="2021-03-15T03:05:44.813" v="2191" actId="20577"/>
          <ac:spMkLst>
            <pc:docMk/>
            <pc:sldMk cId="3317104864" sldId="258"/>
            <ac:spMk id="3" creationId="{9FE26F8B-C910-41E9-922D-3741E583CE95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4" creationId="{51C75D57-0833-4A3C-8B05-6A8DBAFA58C4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5" creationId="{DFF70DD4-34F6-4EA2-ACD2-FFF1EE325FDB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6" creationId="{9EEB667D-E23E-4AF7-A21C-65AC60F9F9EF}"/>
          </ac:spMkLst>
        </pc:spChg>
        <pc:spChg chg="add del mod">
          <ac:chgData name="Khang Doan" userId="c7233670d3e89ac6" providerId="LiveId" clId="{2BFF3A08-BBE9-4BD8-8BA5-4915ACE376EA}" dt="2021-03-15T01:54:54.940" v="1481" actId="478"/>
          <ac:spMkLst>
            <pc:docMk/>
            <pc:sldMk cId="3317104864" sldId="258"/>
            <ac:spMk id="8" creationId="{DEBED4B9-2B49-40FF-8C27-9D574035E525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0" creationId="{F1CDE98E-8D60-4F32-9B85-41C7C51D9D84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1" creationId="{45B9571B-EED4-470B-A828-28A434615D85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2" creationId="{DF28E545-E35D-4871-A310-73ED27E5D18A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3" creationId="{14251BE4-713F-4AED-B80B-7905BA0E4B3C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4" creationId="{1A1A001D-B9B9-41DE-92CE-1E6BB9A61885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5" creationId="{049DEFFD-4617-42DD-A9AF-047671C485BC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23" creationId="{2D7CFAE7-F1BE-4216-BD0E-206F59DF1297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26" creationId="{06AA001B-68C7-4C36-AB5B-836377DC261E}"/>
          </ac:spMkLst>
        </pc:spChg>
        <pc:spChg chg="add del">
          <ac:chgData name="Khang Doan" userId="c7233670d3e89ac6" providerId="LiveId" clId="{2BFF3A08-BBE9-4BD8-8BA5-4915ACE376EA}" dt="2021-03-15T02:50:04.746" v="1798" actId="478"/>
          <ac:spMkLst>
            <pc:docMk/>
            <pc:sldMk cId="3317104864" sldId="258"/>
            <ac:spMk id="26" creationId="{97D04DE5-A962-4678-979B-76F1EBC2B4DA}"/>
          </ac:spMkLst>
        </pc:spChg>
        <pc:spChg chg="add del">
          <ac:chgData name="Khang Doan" userId="c7233670d3e89ac6" providerId="LiveId" clId="{2BFF3A08-BBE9-4BD8-8BA5-4915ACE376EA}" dt="2021-03-15T02:50:37.396" v="1814" actId="478"/>
          <ac:spMkLst>
            <pc:docMk/>
            <pc:sldMk cId="3317104864" sldId="258"/>
            <ac:spMk id="27" creationId="{47775DA0-2FA5-4D4B-AE86-BCD7E22310E8}"/>
          </ac:spMkLst>
        </pc:spChg>
        <pc:spChg chg="add mod">
          <ac:chgData name="Khang Doan" userId="c7233670d3e89ac6" providerId="LiveId" clId="{2BFF3A08-BBE9-4BD8-8BA5-4915ACE376EA}" dt="2021-03-15T13:56:46.627" v="5297" actId="1076"/>
          <ac:spMkLst>
            <pc:docMk/>
            <pc:sldMk cId="3317104864" sldId="258"/>
            <ac:spMk id="30" creationId="{5178208C-3796-4FEC-883B-25AD9C1BCB66}"/>
          </ac:spMkLst>
        </pc:spChg>
        <pc:spChg chg="add del mod">
          <ac:chgData name="Khang Doan" userId="c7233670d3e89ac6" providerId="LiveId" clId="{2BFF3A08-BBE9-4BD8-8BA5-4915ACE376EA}" dt="2021-03-15T01:54:47.891" v="1477"/>
          <ac:spMkLst>
            <pc:docMk/>
            <pc:sldMk cId="3317104864" sldId="258"/>
            <ac:spMk id="31" creationId="{B9866578-44AC-4D48-A719-3201CA9CF1DD}"/>
          </ac:spMkLst>
        </pc:spChg>
        <pc:spChg chg="add del mod">
          <ac:chgData name="Khang Doan" userId="c7233670d3e89ac6" providerId="LiveId" clId="{2BFF3A08-BBE9-4BD8-8BA5-4915ACE376EA}" dt="2021-03-15T02:53:04.108" v="1836" actId="478"/>
          <ac:spMkLst>
            <pc:docMk/>
            <pc:sldMk cId="3317104864" sldId="258"/>
            <ac:spMk id="32" creationId="{0BBFF211-BD7B-44C9-B96F-FC7EE3C5BF80}"/>
          </ac:spMkLst>
        </pc:spChg>
        <pc:spChg chg="add mod">
          <ac:chgData name="Khang Doan" userId="c7233670d3e89ac6" providerId="LiveId" clId="{2BFF3A08-BBE9-4BD8-8BA5-4915ACE376EA}" dt="2021-03-15T13:57:08.055" v="5303" actId="14100"/>
          <ac:spMkLst>
            <pc:docMk/>
            <pc:sldMk cId="3317104864" sldId="258"/>
            <ac:spMk id="33" creationId="{6BAFD326-D988-4695-855C-A03A092100BC}"/>
          </ac:spMkLst>
        </pc:spChg>
        <pc:spChg chg="add del mod">
          <ac:chgData name="Khang Doan" userId="c7233670d3e89ac6" providerId="LiveId" clId="{2BFF3A08-BBE9-4BD8-8BA5-4915ACE376EA}" dt="2021-03-15T01:54:51.135" v="1480"/>
          <ac:spMkLst>
            <pc:docMk/>
            <pc:sldMk cId="3317104864" sldId="258"/>
            <ac:spMk id="34" creationId="{F9ED6788-1763-4632-ADD6-0483661E8EB0}"/>
          </ac:spMkLst>
        </pc:spChg>
        <pc:spChg chg="add mod">
          <ac:chgData name="Khang Doan" userId="c7233670d3e89ac6" providerId="LiveId" clId="{2BFF3A08-BBE9-4BD8-8BA5-4915ACE376EA}" dt="2021-03-15T13:57:29.476" v="5323" actId="1035"/>
          <ac:spMkLst>
            <pc:docMk/>
            <pc:sldMk cId="3317104864" sldId="258"/>
            <ac:spMk id="35" creationId="{6ED0EBEC-E6AB-48F8-ACA1-35810DE5C5C9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36" creationId="{E3AE69A5-0E03-4E64-9A94-373AA1F9537D}"/>
          </ac:spMkLst>
        </pc:spChg>
        <pc:spChg chg="add mod">
          <ac:chgData name="Khang Doan" userId="c7233670d3e89ac6" providerId="LiveId" clId="{2BFF3A08-BBE9-4BD8-8BA5-4915ACE376EA}" dt="2021-03-15T03:04:30.424" v="2010" actId="14100"/>
          <ac:spMkLst>
            <pc:docMk/>
            <pc:sldMk cId="3317104864" sldId="258"/>
            <ac:spMk id="42" creationId="{1A898B84-8C59-45F6-9BFC-4DD4B3D18C6E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44" creationId="{D9873FE4-2877-4AAC-AE3A-2A983C480542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45" creationId="{4D98E1E7-F996-4DF3-9F70-9E0355E43443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46" creationId="{837F3DC3-3FAB-4BC0-B6AC-0219A3966693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47" creationId="{142DF4B3-BA5F-47C5-9DCD-576D2ED4AF72}"/>
          </ac:spMkLst>
        </pc:spChg>
        <pc:spChg chg="add del mod">
          <ac:chgData name="Khang Doan" userId="c7233670d3e89ac6" providerId="LiveId" clId="{2BFF3A08-BBE9-4BD8-8BA5-4915ACE376EA}" dt="2021-03-15T02:53:04.108" v="1836" actId="478"/>
          <ac:spMkLst>
            <pc:docMk/>
            <pc:sldMk cId="3317104864" sldId="258"/>
            <ac:spMk id="53" creationId="{354AD041-12BD-4E35-9680-1DA95F15B33B}"/>
          </ac:spMkLst>
        </pc:spChg>
        <pc:spChg chg="add del mod">
          <ac:chgData name="Khang Doan" userId="c7233670d3e89ac6" providerId="LiveId" clId="{2BFF3A08-BBE9-4BD8-8BA5-4915ACE376EA}" dt="2021-03-15T02:53:07.626" v="1837" actId="478"/>
          <ac:spMkLst>
            <pc:docMk/>
            <pc:sldMk cId="3317104864" sldId="258"/>
            <ac:spMk id="54" creationId="{AFA97276-7C16-4FB1-B25A-29AAC4696B8C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57" creationId="{6429D34B-9370-4DE9-9DBB-22677F1481E8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87" creationId="{BEE110E2-87F7-4592-A2A8-08CEFC8B411E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88" creationId="{55F240A0-83C5-46C1-946A-77A1D37634C5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89" creationId="{D29880F8-4064-447B-8586-0DA45F67E75F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1" creationId="{98CB67E3-0D00-490E-8A30-38B70D88E836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2" creationId="{B26AE2D0-2AD2-4007-97E5-D38490EE30D0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3" creationId="{07EBCC00-0749-4781-A81B-E54A631A394B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4" creationId="{14542D9B-2C97-4FD6-8DC7-D739AEDD762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5" creationId="{5B52AE73-2999-418D-AF26-FCDF19B9D20A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6" creationId="{6FB2196C-C914-44D1-8416-D11B846D5D2C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7" creationId="{81E6A5D2-F02E-4ED9-92AA-4460C75A05B3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9" creationId="{555B2AC6-D4C5-4C29-8E27-262887CAB1F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0" creationId="{CBD909C6-B070-45A5-8FBE-E6FF7D9DF2DA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1" creationId="{863D3638-658D-4016-9E87-1FE8CFEBDAD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2" creationId="{5F4944A3-5CEE-42E2-9FE4-13F8B9900B9E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6" creationId="{02AAA3F9-9DBC-4E87-A3B8-18E4C2F73F4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7" creationId="{531DB605-74B7-4FCE-A4F1-8FCFFBC7C24B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8" creationId="{8EBD7B81-7D96-441B-B667-972713720D0D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9" creationId="{BBAC2B05-AAED-40E7-ABE1-518822ADE83F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0" creationId="{809522BD-A637-4EAD-B672-372D8D13CA77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1" creationId="{47244652-5E5F-432D-98EA-0A57724B1A77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2" creationId="{D8D54BDD-745D-40AA-AFD4-DBE7977B3F6B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3" creationId="{BE0E2FA2-8693-498A-B82D-0C03B3CC372D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4" creationId="{ED390284-6FF2-43FA-93FF-D90356F04084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5" creationId="{959A82ED-2385-4EA6-9DF3-1C56AB28D8F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6" creationId="{D6CAB365-EFF0-4AA9-9382-B950CD184666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7" creationId="{6579E2FE-3AEC-4D6C-A699-FEFD0427C33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8" creationId="{52A103E2-4636-4C1A-8EAA-94F74EB273CD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9" creationId="{3E501FA1-95AD-416F-ACB4-68EC0BB26BA8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0" creationId="{32A0C697-DAC0-4463-8642-E0D686BEB07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1" creationId="{E3156E29-ECFF-49BF-BD82-1EA09C3043D6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2" creationId="{3EC49B0C-4746-43C8-94FA-277E6A596A5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3" creationId="{0F9727C7-C7D9-4AAB-BE03-440236CD18F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4" creationId="{8A38C16A-4772-4ED0-9865-348992EF7EBA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5" creationId="{6F3FEE00-5F41-4C5F-8F0D-05AC6D7B938D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6" creationId="{C4B6568D-94C1-468C-9134-AA4E765DF14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7" creationId="{97308993-BA2D-41DC-A09F-0AEAC299B5C0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8" creationId="{573B7A8F-B6D9-4E6F-9E43-FFE690EA0978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9" creationId="{27380EEF-7369-42B3-AF55-833FC4DFC796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30" creationId="{05A3976B-4433-431E-8589-64829E1F1242}"/>
          </ac:spMkLst>
        </pc:spChg>
        <pc:spChg chg="add del mod">
          <ac:chgData name="Khang Doan" userId="c7233670d3e89ac6" providerId="LiveId" clId="{2BFF3A08-BBE9-4BD8-8BA5-4915ACE376EA}" dt="2021-03-15T03:40:16.552" v="2902" actId="478"/>
          <ac:spMkLst>
            <pc:docMk/>
            <pc:sldMk cId="3317104864" sldId="258"/>
            <ac:spMk id="131" creationId="{A324BCA9-137B-45F9-8842-D517793FDC30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140" creationId="{23A215DA-88D8-4566-9960-6692C39B92C7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67" creationId="{935B82A9-F70D-4F2E-9032-6CA366AA9B0D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68" creationId="{3DC00A64-7C3A-4DB7-B324-865C8A5329F1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69" creationId="{3DBD82F6-401A-472F-9262-5F849B8CF02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1" creationId="{12B2C9BB-B1FC-42B2-9088-7AF7D4738F48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2" creationId="{826EFFB5-89EE-459A-867F-44655D7D7CC7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3" creationId="{1CF49C8C-8BDF-4144-87FA-76A55725181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4" creationId="{666A213E-C482-4EA9-A4CB-1F01321FBDA2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5" creationId="{D307B8A1-ADF1-4097-BA67-78583D9F8BC5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6" creationId="{7E16C140-1A11-49F4-80B4-2D556825CCC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7" creationId="{6FD98F0E-19A9-4AB3-B263-688467DB149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9" creationId="{EDD01AFF-FDAE-49B2-80C7-710FA35ED26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0" creationId="{DD7DCB06-29E6-4F0A-AF87-0CA13DCC168C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1" creationId="{29627125-2688-4F85-873C-69FFF0CB9C67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2" creationId="{CF7798A6-4F01-4EFC-9CFA-BDB8091B0FF0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6" creationId="{F3A1F096-E811-465B-BF91-BB4F33091B32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7" creationId="{7E71F20D-8DC8-4A8D-8F61-BE66856259FB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8" creationId="{C3A15F13-D0AC-4F0E-A5F9-3CCC312F84A5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9" creationId="{38DA94C8-0F15-4DF9-9D8B-1792B2C09BE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0" creationId="{B6F95ADB-4D10-4198-8668-7BFBB1ACD3EA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1" creationId="{58D32502-9F08-43B5-A9DE-AA1E5796BCD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2" creationId="{B415764B-DE6C-4DB4-B1FE-B4B368F1F44E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3" creationId="{8292F709-0694-429B-9277-F5047597547A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4" creationId="{32C2490B-DBCA-4151-87FD-0136F0D680C1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5" creationId="{B3CF87A6-F325-4F2E-9E9E-F393A21F3E05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6" creationId="{41A7C408-F718-48D6-A2AB-19B5B670E5C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7" creationId="{F818A0B4-F20C-4EF6-940E-EF85E569019D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8" creationId="{50714D9E-BC5A-4D70-9815-A1347699C13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9" creationId="{498F153A-8437-4C56-B393-31001EF06A4C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0" creationId="{56500C94-F33A-4AEF-A4BC-EB9A09EF96A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1" creationId="{E05A1F8C-1FB3-42E0-9DE9-37EB054E92EE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2" creationId="{C8D5DC3D-6C54-4E92-BE10-6F05ADB0D295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3" creationId="{54C4B6C1-AAF6-4F21-ACD8-75E623AC80CF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4" creationId="{F85A6DCA-ED1D-41EA-8EA4-8943C279B9AF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5" creationId="{5C63AEFD-794B-4597-B280-5AA790E3134D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6" creationId="{55BE32CE-9B47-45E4-8306-8EAFB4E2514F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7" creationId="{E779EE05-1BC7-4E65-A132-7A829CFC31DD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8" creationId="{92802D96-B053-4EE7-99D9-AE4357F37F97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9" creationId="{0BFABB59-5A9C-4F5E-B4FD-44D6B80794E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10" creationId="{930AFC67-858A-442B-B776-CC1CE6DC3D4E}"/>
          </ac:spMkLst>
        </pc:spChg>
        <pc:spChg chg="add mod">
          <ac:chgData name="Khang Doan" userId="c7233670d3e89ac6" providerId="LiveId" clId="{2BFF3A08-BBE9-4BD8-8BA5-4915ACE376EA}" dt="2021-03-15T13:54:21.994" v="5256" actId="164"/>
          <ac:spMkLst>
            <pc:docMk/>
            <pc:sldMk cId="3317104864" sldId="258"/>
            <ac:spMk id="212" creationId="{BB6E7B43-3B4C-44E6-AA5E-48FD3AAEEC2B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220" creationId="{386D97E8-9DD6-4EF0-BAA4-6012854D2CB2}"/>
          </ac:spMkLst>
        </pc:spChg>
        <pc:spChg chg="add del mod">
          <ac:chgData name="Khang Doan" userId="c7233670d3e89ac6" providerId="LiveId" clId="{2BFF3A08-BBE9-4BD8-8BA5-4915ACE376EA}" dt="2021-03-15T03:40:51.477" v="2918" actId="478"/>
          <ac:spMkLst>
            <pc:docMk/>
            <pc:sldMk cId="3317104864" sldId="258"/>
            <ac:spMk id="221" creationId="{ACBB4DB5-25CC-4971-93E1-F7DFC7161F97}"/>
          </ac:spMkLst>
        </pc:spChg>
        <pc:spChg chg="add mod">
          <ac:chgData name="Khang Doan" userId="c7233670d3e89ac6" providerId="LiveId" clId="{2BFF3A08-BBE9-4BD8-8BA5-4915ACE376EA}" dt="2021-03-15T03:38:36.363" v="2894" actId="207"/>
          <ac:spMkLst>
            <pc:docMk/>
            <pc:sldMk cId="3317104864" sldId="258"/>
            <ac:spMk id="222" creationId="{0CAC71FA-9BC9-4F06-8BEB-F3238D051E86}"/>
          </ac:spMkLst>
        </pc:spChg>
        <pc:spChg chg="add mod">
          <ac:chgData name="Khang Doan" userId="c7233670d3e89ac6" providerId="LiveId" clId="{2BFF3A08-BBE9-4BD8-8BA5-4915ACE376EA}" dt="2021-03-15T03:40:44.088" v="2916" actId="571"/>
          <ac:spMkLst>
            <pc:docMk/>
            <pc:sldMk cId="3317104864" sldId="258"/>
            <ac:spMk id="227" creationId="{8BA9CFAC-7C15-4D0E-9EEA-D380BDA63480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228" creationId="{760492F9-7955-4758-A839-1DA829B9429B}"/>
          </ac:spMkLst>
        </pc:spChg>
        <pc:grpChg chg="add mod">
          <ac:chgData name="Khang Doan" userId="c7233670d3e89ac6" providerId="LiveId" clId="{2BFF3A08-BBE9-4BD8-8BA5-4915ACE376EA}" dt="2021-03-15T13:54:16.820" v="5255" actId="164"/>
          <ac:grpSpMkLst>
            <pc:docMk/>
            <pc:sldMk cId="3317104864" sldId="258"/>
            <ac:grpSpMk id="10" creationId="{D3B7AAC0-E807-4BC5-9F7A-FDC6DC442AB1}"/>
          </ac:grpSpMkLst>
        </pc:grpChg>
        <pc:grpChg chg="add mod">
          <ac:chgData name="Khang Doan" userId="c7233670d3e89ac6" providerId="LiveId" clId="{2BFF3A08-BBE9-4BD8-8BA5-4915ACE376EA}" dt="2021-03-15T13:54:21.994" v="5256" actId="164"/>
          <ac:grpSpMkLst>
            <pc:docMk/>
            <pc:sldMk cId="3317104864" sldId="258"/>
            <ac:grpSpMk id="11" creationId="{811186D1-A905-4611-B35A-2B66CC85F0DE}"/>
          </ac:grpSpMkLst>
        </pc:grpChg>
        <pc:grpChg chg="del">
          <ac:chgData name="Khang Doan" userId="c7233670d3e89ac6" providerId="LiveId" clId="{2BFF3A08-BBE9-4BD8-8BA5-4915ACE376EA}" dt="2021-03-15T01:54:02.410" v="1475" actId="478"/>
          <ac:grpSpMkLst>
            <pc:docMk/>
            <pc:sldMk cId="3317104864" sldId="258"/>
            <ac:grpSpMk id="59" creationId="{34BC0251-BEB3-45B5-903D-0F40280A456E}"/>
          </ac:grpSpMkLst>
        </pc:grpChg>
        <pc:grpChg chg="del">
          <ac:chgData name="Khang Doan" userId="c7233670d3e89ac6" providerId="LiveId" clId="{2BFF3A08-BBE9-4BD8-8BA5-4915ACE376EA}" dt="2021-03-15T01:54:02.410" v="1475" actId="478"/>
          <ac:grpSpMkLst>
            <pc:docMk/>
            <pc:sldMk cId="3317104864" sldId="258"/>
            <ac:grpSpMk id="60" creationId="{57CBF761-CB68-43F8-AED4-8ACAB1D7BA52}"/>
          </ac:grpSpMkLst>
        </pc:grpChg>
        <pc:grpChg chg="add del mod">
          <ac:chgData name="Khang Doan" userId="c7233670d3e89ac6" providerId="LiveId" clId="{2BFF3A08-BBE9-4BD8-8BA5-4915ACE376EA}" dt="2021-03-15T03:03:53.399" v="1995"/>
          <ac:grpSpMkLst>
            <pc:docMk/>
            <pc:sldMk cId="3317104864" sldId="258"/>
            <ac:grpSpMk id="61" creationId="{4B797542-9C96-48AE-8D4D-A996D2F8F781}"/>
          </ac:grpSpMkLst>
        </pc:grpChg>
        <pc:grpChg chg="del">
          <ac:chgData name="Khang Doan" userId="c7233670d3e89ac6" providerId="LiveId" clId="{2BFF3A08-BBE9-4BD8-8BA5-4915ACE376EA}" dt="2021-03-15T01:54:02.410" v="1475" actId="478"/>
          <ac:grpSpMkLst>
            <pc:docMk/>
            <pc:sldMk cId="3317104864" sldId="258"/>
            <ac:grpSpMk id="64" creationId="{514E5E4A-9358-4F8D-8E82-1D4EB54DD7B2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66" creationId="{41040160-7995-417E-AC79-1AA909F64AB5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67" creationId="{029DCBC9-83A6-4C9A-A8EC-9050E04041AD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68" creationId="{91CCBD10-692F-4333-94F1-DFEAEA9F5800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69" creationId="{9F9186AA-088E-41DD-938D-1E6F62D697BE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0" creationId="{4BA3A2C6-7F24-48F4-BEA9-BE0336C5CEB6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1" creationId="{C46048E4-5C2E-466D-8A2A-4BF853A55BD2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2" creationId="{6E1EEAAC-D615-4E78-917A-67A5AEB21C24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3" creationId="{0F9E3209-FA1B-43E0-B663-BB5B2FDFFD1B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4" creationId="{A466B62B-A9CE-4608-8A71-46B6CFBD0823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5" creationId="{6F76B64C-0E82-4061-9E2E-195DA417ECE4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103" creationId="{58679508-82BD-49D9-B16B-843D7DB3DC73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104" creationId="{EFAB85B7-A34F-43D8-8567-8C3C6DA90C54}"/>
          </ac:grpSpMkLst>
        </pc:grpChg>
        <pc:grpChg chg="add del mod">
          <ac:chgData name="Khang Doan" userId="c7233670d3e89ac6" providerId="LiveId" clId="{2BFF3A08-BBE9-4BD8-8BA5-4915ACE376EA}" dt="2021-03-15T03:34:11.464" v="2818"/>
          <ac:grpSpMkLst>
            <pc:docMk/>
            <pc:sldMk cId="3317104864" sldId="258"/>
            <ac:grpSpMk id="144" creationId="{D3064FE1-1DDA-4EE9-9AC0-9D3782226FED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46" creationId="{C6CF5F4D-091E-40EE-BB8C-3C27DE086258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47" creationId="{9E34CAB7-450F-49C3-B32B-A83E7C376E78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48" creationId="{387E5EB2-79CC-4E28-A59B-9D05848E4BD8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49" creationId="{B62F48D4-707D-47EC-B064-83B36DA37522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0" creationId="{5430CC5B-B947-4730-8035-DA5B53FC6FE0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1" creationId="{F8DE9D16-3C1F-4E39-BC4A-E50270C794F3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2" creationId="{82257B7D-C3FF-4C79-93CD-9F71359263FE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3" creationId="{071A1A80-EF78-490B-935E-8AC041537AA8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4" creationId="{391CD528-0FC5-405C-B1E9-4F53CDB2DBBE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5" creationId="{1785EA30-C261-434C-AE61-A160D702BDC0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83" creationId="{6F886647-5B6B-4982-8EC7-96E04E83489A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84" creationId="{4D57FBED-DF4A-42B4-ABA8-EBA666FC3561}"/>
          </ac:grpSpMkLst>
        </pc:grpChg>
        <pc:graphicFrameChg chg="add del">
          <ac:chgData name="Khang Doan" userId="c7233670d3e89ac6" providerId="LiveId" clId="{2BFF3A08-BBE9-4BD8-8BA5-4915ACE376EA}" dt="2021-03-15T02:36:10.975" v="1696" actId="478"/>
          <ac:graphicFrameMkLst>
            <pc:docMk/>
            <pc:sldMk cId="3317104864" sldId="258"/>
            <ac:graphicFrameMk id="9" creationId="{5E0C68CA-BA3E-49E3-844B-9F7A580D0390}"/>
          </ac:graphicFrameMkLst>
        </pc:graphicFrameChg>
        <pc:graphicFrameChg chg="add del mod modGraphic">
          <ac:chgData name="Khang Doan" userId="c7233670d3e89ac6" providerId="LiveId" clId="{2BFF3A08-BBE9-4BD8-8BA5-4915ACE376EA}" dt="2021-03-15T02:49:13.511" v="1779" actId="478"/>
          <ac:graphicFrameMkLst>
            <pc:docMk/>
            <pc:sldMk cId="3317104864" sldId="258"/>
            <ac:graphicFrameMk id="35" creationId="{1C627095-D529-406A-9EF2-0E03A511363A}"/>
          </ac:graphicFrameMkLst>
        </pc:graphicFrameChg>
        <pc:graphicFrameChg chg="add del mod modGraphic">
          <ac:chgData name="Khang Doan" userId="c7233670d3e89ac6" providerId="LiveId" clId="{2BFF3A08-BBE9-4BD8-8BA5-4915ACE376EA}" dt="2021-03-15T02:47:38.411" v="1771" actId="478"/>
          <ac:graphicFrameMkLst>
            <pc:docMk/>
            <pc:sldMk cId="3317104864" sldId="258"/>
            <ac:graphicFrameMk id="37" creationId="{2259126F-2F82-4E43-838C-7A7F3B8C1709}"/>
          </ac:graphicFrameMkLst>
        </pc:graphicFrameChg>
        <pc:picChg chg="add del mod">
          <ac:chgData name="Khang Doan" userId="c7233670d3e89ac6" providerId="LiveId" clId="{2BFF3A08-BBE9-4BD8-8BA5-4915ACE376EA}" dt="2021-03-15T02:48:38.814" v="1775" actId="478"/>
          <ac:picMkLst>
            <pc:docMk/>
            <pc:sldMk cId="3317104864" sldId="258"/>
            <ac:picMk id="19" creationId="{73E11D52-C56C-40A2-BD82-C56DEF6BBC9B}"/>
          </ac:picMkLst>
        </pc:picChg>
        <pc:picChg chg="add del mod">
          <ac:chgData name="Khang Doan" userId="c7233670d3e89ac6" providerId="LiveId" clId="{2BFF3A08-BBE9-4BD8-8BA5-4915ACE376EA}" dt="2021-03-15T03:40:12.745" v="2901" actId="478"/>
          <ac:picMkLst>
            <pc:docMk/>
            <pc:sldMk cId="3317104864" sldId="258"/>
            <ac:picMk id="21" creationId="{2542D686-9879-44C4-897F-39B60CBF7B7E}"/>
          </ac:picMkLst>
        </pc:picChg>
        <pc:picChg chg="add mod modCrop">
          <ac:chgData name="Khang Doan" userId="c7233670d3e89ac6" providerId="LiveId" clId="{2BFF3A08-BBE9-4BD8-8BA5-4915ACE376EA}" dt="2021-03-15T13:54:21.994" v="5256" actId="164"/>
          <ac:picMkLst>
            <pc:docMk/>
            <pc:sldMk cId="3317104864" sldId="258"/>
            <ac:picMk id="25" creationId="{437F9AC0-FCB7-4AB4-B61D-1290E4CDDEAB}"/>
          </ac:picMkLst>
        </pc:picChg>
        <pc:picChg chg="add del mod">
          <ac:chgData name="Khang Doan" userId="c7233670d3e89ac6" providerId="LiveId" clId="{2BFF3A08-BBE9-4BD8-8BA5-4915ACE376EA}" dt="2021-03-15T02:53:39.684" v="1846" actId="478"/>
          <ac:picMkLst>
            <pc:docMk/>
            <pc:sldMk cId="3317104864" sldId="258"/>
            <ac:picMk id="38" creationId="{D2FEE154-5B47-424F-A5AB-2E1AEEFA202A}"/>
          </ac:picMkLst>
        </pc:picChg>
        <pc:picChg chg="add del mod">
          <ac:chgData name="Khang Doan" userId="c7233670d3e89ac6" providerId="LiveId" clId="{2BFF3A08-BBE9-4BD8-8BA5-4915ACE376EA}" dt="2021-03-15T03:34:24.962" v="2822" actId="478"/>
          <ac:picMkLst>
            <pc:docMk/>
            <pc:sldMk cId="3317104864" sldId="258"/>
            <ac:picMk id="43" creationId="{AFBAA5A4-588C-482B-9AAC-1D9726BC1F40}"/>
          </ac:picMkLst>
        </pc:picChg>
        <pc:picChg chg="add del mod">
          <ac:chgData name="Khang Doan" userId="c7233670d3e89ac6" providerId="LiveId" clId="{2BFF3A08-BBE9-4BD8-8BA5-4915ACE376EA}" dt="2021-03-15T03:34:06.323" v="2813"/>
          <ac:picMkLst>
            <pc:docMk/>
            <pc:sldMk cId="3317104864" sldId="258"/>
            <ac:picMk id="143" creationId="{5538D41E-76BE-4CA9-B949-AD8980A88319}"/>
          </ac:picMkLst>
        </pc:picChg>
        <pc:picChg chg="add mod ord">
          <ac:chgData name="Khang Doan" userId="c7233670d3e89ac6" providerId="LiveId" clId="{2BFF3A08-BBE9-4BD8-8BA5-4915ACE376EA}" dt="2021-03-15T03:34:31.593" v="2824" actId="167"/>
          <ac:picMkLst>
            <pc:docMk/>
            <pc:sldMk cId="3317104864" sldId="258"/>
            <ac:picMk id="211" creationId="{320A6198-8342-48BA-BAF9-572B0FC92195}"/>
          </ac:picMkLst>
        </pc:picChg>
        <pc:picChg chg="add mod ord">
          <ac:chgData name="Khang Doan" userId="c7233670d3e89ac6" providerId="LiveId" clId="{2BFF3A08-BBE9-4BD8-8BA5-4915ACE376EA}" dt="2021-03-15T13:54:16.820" v="5255" actId="164"/>
          <ac:picMkLst>
            <pc:docMk/>
            <pc:sldMk cId="3317104864" sldId="258"/>
            <ac:picMk id="224" creationId="{DAEED33D-623B-4E99-9C3C-385D2D614FBF}"/>
          </ac:picMkLst>
        </pc:picChg>
        <pc:cxnChg chg="del mod">
          <ac:chgData name="Khang Doan" userId="c7233670d3e89ac6" providerId="LiveId" clId="{2BFF3A08-BBE9-4BD8-8BA5-4915ACE376EA}" dt="2021-03-15T01:54:02.410" v="1475" actId="478"/>
          <ac:cxnSpMkLst>
            <pc:docMk/>
            <pc:sldMk cId="3317104864" sldId="258"/>
            <ac:cxnSpMk id="17" creationId="{20CD316B-E5FB-4C01-8B9C-20644EA1673B}"/>
          </ac:cxnSpMkLst>
        </pc:cxnChg>
        <pc:cxnChg chg="del mod">
          <ac:chgData name="Khang Doan" userId="c7233670d3e89ac6" providerId="LiveId" clId="{2BFF3A08-BBE9-4BD8-8BA5-4915ACE376EA}" dt="2021-03-15T01:54:02.410" v="1475" actId="478"/>
          <ac:cxnSpMkLst>
            <pc:docMk/>
            <pc:sldMk cId="3317104864" sldId="258"/>
            <ac:cxnSpMk id="18" creationId="{4CD0D5CC-46F8-4A79-B2BD-8FDF91FD3989}"/>
          </ac:cxnSpMkLst>
        </pc:cxnChg>
        <pc:cxnChg chg="del mod">
          <ac:chgData name="Khang Doan" userId="c7233670d3e89ac6" providerId="LiveId" clId="{2BFF3A08-BBE9-4BD8-8BA5-4915ACE376EA}" dt="2021-03-15T01:54:02.410" v="1475" actId="478"/>
          <ac:cxnSpMkLst>
            <pc:docMk/>
            <pc:sldMk cId="3317104864" sldId="258"/>
            <ac:cxnSpMk id="22" creationId="{374A642A-A2E1-42AA-9E39-9D320219AD44}"/>
          </ac:cxnSpMkLst>
        </pc:cxnChg>
        <pc:cxnChg chg="add del mod">
          <ac:chgData name="Khang Doan" userId="c7233670d3e89ac6" providerId="LiveId" clId="{2BFF3A08-BBE9-4BD8-8BA5-4915ACE376EA}" dt="2021-03-15T02:51:01.362" v="1817" actId="478"/>
          <ac:cxnSpMkLst>
            <pc:docMk/>
            <pc:sldMk cId="3317104864" sldId="258"/>
            <ac:cxnSpMk id="29" creationId="{A659FEE6-37F1-4DC8-9192-179F42273880}"/>
          </ac:cxnSpMkLst>
        </pc:cxnChg>
        <pc:cxnChg chg="add del mod">
          <ac:chgData name="Khang Doan" userId="c7233670d3e89ac6" providerId="LiveId" clId="{2BFF3A08-BBE9-4BD8-8BA5-4915ACE376EA}" dt="2021-03-15T02:53:04.108" v="1836" actId="478"/>
          <ac:cxnSpMkLst>
            <pc:docMk/>
            <pc:sldMk cId="3317104864" sldId="258"/>
            <ac:cxnSpMk id="39" creationId="{D5E83822-B196-4734-B10E-BCBBDC4851F4}"/>
          </ac:cxnSpMkLst>
        </pc:cxnChg>
        <pc:cxnChg chg="add mod ord">
          <ac:chgData name="Khang Doan" userId="c7233670d3e89ac6" providerId="LiveId" clId="{2BFF3A08-BBE9-4BD8-8BA5-4915ACE376EA}" dt="2021-03-15T13:57:15.237" v="5304" actId="14100"/>
          <ac:cxnSpMkLst>
            <pc:docMk/>
            <pc:sldMk cId="3317104864" sldId="258"/>
            <ac:cxnSpMk id="55" creationId="{9B1E4FDA-271D-49A7-8FE3-2E3CC185F9D3}"/>
          </ac:cxnSpMkLst>
        </pc:cxnChg>
        <pc:cxnChg chg="add del mod">
          <ac:chgData name="Khang Doan" userId="c7233670d3e89ac6" providerId="LiveId" clId="{2BFF3A08-BBE9-4BD8-8BA5-4915ACE376EA}" dt="2021-03-15T02:53:04.108" v="1836" actId="478"/>
          <ac:cxnSpMkLst>
            <pc:docMk/>
            <pc:sldMk cId="3317104864" sldId="258"/>
            <ac:cxnSpMk id="58" creationId="{08DD9BA6-841D-4EB1-A9E4-A99CE96BAF89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65" creationId="{0FCA941C-C77A-4869-8118-C74B88956A66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76" creationId="{587145D4-5479-4E01-B71D-FAB3762EE697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77" creationId="{C436B468-87CA-48BB-9755-22F9F352054F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78" creationId="{4FBAA90F-8814-4D46-A392-DFEF0CBC5BCE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79" creationId="{3F181F02-22D4-4A1B-944D-2FA8676000B2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0" creationId="{B65CA50B-7DC9-4A28-A3A7-9F47806C4A37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1" creationId="{5FA45BAC-858E-4ACA-85B8-726651C0FA5F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2" creationId="{E19B0A61-2501-45F4-8F8B-260FA53F618B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3" creationId="{DE89E102-3C9C-4258-A532-25DBC4A96EDC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4" creationId="{8DF9D4BB-A214-4DD3-96F7-146CB24AAEAB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5" creationId="{C834F866-8EBB-4E58-9327-9FFED998896D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6" creationId="{8FF9BD13-6C29-40E9-A803-0F5B3220806E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90" creationId="{D435ED83-045B-4EE4-BBCD-6CD45A09C556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98" creationId="{1A5E3989-0079-4031-961B-8192B66F6BB1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105" creationId="{16F5C800-6033-4189-B838-77F50E6E09CB}"/>
          </ac:cxnSpMkLst>
        </pc:cxnChg>
        <pc:cxnChg chg="add mod ord">
          <ac:chgData name="Khang Doan" userId="c7233670d3e89ac6" providerId="LiveId" clId="{2BFF3A08-BBE9-4BD8-8BA5-4915ACE376EA}" dt="2021-03-15T13:56:52.745" v="5299" actId="14100"/>
          <ac:cxnSpMkLst>
            <pc:docMk/>
            <pc:sldMk cId="3317104864" sldId="258"/>
            <ac:cxnSpMk id="133" creationId="{3D36CDC6-5A43-43CE-BCF2-5711F7C50A07}"/>
          </ac:cxnSpMkLst>
        </pc:cxnChg>
        <pc:cxnChg chg="add mod ord">
          <ac:chgData name="Khang Doan" userId="c7233670d3e89ac6" providerId="LiveId" clId="{2BFF3A08-BBE9-4BD8-8BA5-4915ACE376EA}" dt="2021-03-15T13:57:33.638" v="5324" actId="14100"/>
          <ac:cxnSpMkLst>
            <pc:docMk/>
            <pc:sldMk cId="3317104864" sldId="258"/>
            <ac:cxnSpMk id="135" creationId="{A11C4B60-AC8D-4287-B626-B02227746116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45" creationId="{4661841B-BE47-4390-81CD-8948BD33738A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56" creationId="{E3EAAF67-B530-43F0-83DC-B5953F2BA5E3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57" creationId="{C1CDED65-6681-4723-8D72-FF6D0A4F4BD2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58" creationId="{3E38BB64-6A63-4C34-9AD3-3EB9C65B6C1B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59" creationId="{A206991F-6FC6-4818-975D-53B8154C8D50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0" creationId="{91D4F10A-DBF4-4008-9A99-50EC4B972F18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1" creationId="{D31D3768-3220-4E17-867F-CD2A2CF05A85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2" creationId="{20901878-28AF-472F-BA79-8092E487A3FD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3" creationId="{89C67C87-2528-4151-ABDF-C4EEB66C59DD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4" creationId="{493CB2FE-91D6-41EE-B4D1-347CFE3D2D8C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5" creationId="{67F469A1-1DCC-47DB-945D-2EBF23FD9DAD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6" creationId="{CC6A60E6-A8B5-4EB8-9DED-06AD55872122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70" creationId="{08AE7766-22DE-4B39-9E01-8077D3F392D7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78" creationId="{193E84E2-1823-4B98-99E9-BDDE78254E3A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85" creationId="{07F6070D-422B-4332-9387-960418866E9A}"/>
          </ac:cxnSpMkLst>
        </pc:cxnChg>
        <pc:cxnChg chg="add del mod">
          <ac:chgData name="Khang Doan" userId="c7233670d3e89ac6" providerId="LiveId" clId="{2BFF3A08-BBE9-4BD8-8BA5-4915ACE376EA}" dt="2021-03-15T03:36:29.675" v="2840" actId="478"/>
          <ac:cxnSpMkLst>
            <pc:docMk/>
            <pc:sldMk cId="3317104864" sldId="258"/>
            <ac:cxnSpMk id="214" creationId="{25AC0874-6DF2-40FC-BF3E-FA09C5E49AFF}"/>
          </ac:cxnSpMkLst>
        </pc:cxnChg>
        <pc:cxnChg chg="add del mod">
          <ac:chgData name="Khang Doan" userId="c7233670d3e89ac6" providerId="LiveId" clId="{2BFF3A08-BBE9-4BD8-8BA5-4915ACE376EA}" dt="2021-03-15T03:36:21.399" v="2837" actId="478"/>
          <ac:cxnSpMkLst>
            <pc:docMk/>
            <pc:sldMk cId="3317104864" sldId="258"/>
            <ac:cxnSpMk id="215" creationId="{23F0DB09-13ED-4CCE-9BFC-60BC9A286F87}"/>
          </ac:cxnSpMkLst>
        </pc:cxnChg>
        <pc:cxnChg chg="add mod">
          <ac:chgData name="Khang Doan" userId="c7233670d3e89ac6" providerId="LiveId" clId="{2BFF3A08-BBE9-4BD8-8BA5-4915ACE376EA}" dt="2021-03-15T13:56:14.323" v="5289" actId="1035"/>
          <ac:cxnSpMkLst>
            <pc:docMk/>
            <pc:sldMk cId="3317104864" sldId="258"/>
            <ac:cxnSpMk id="219" creationId="{547DD2FB-E058-468F-9C76-1D8F517F0B3A}"/>
          </ac:cxnSpMkLst>
        </pc:cxnChg>
        <pc:cxnChg chg="add mod">
          <ac:chgData name="Khang Doan" userId="c7233670d3e89ac6" providerId="LiveId" clId="{2BFF3A08-BBE9-4BD8-8BA5-4915ACE376EA}" dt="2021-03-15T03:42:04.498" v="2957" actId="1582"/>
          <ac:cxnSpMkLst>
            <pc:docMk/>
            <pc:sldMk cId="3317104864" sldId="258"/>
            <ac:cxnSpMk id="233" creationId="{C5968002-B825-4619-886C-64A5BC085462}"/>
          </ac:cxnSpMkLst>
        </pc:cxnChg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485388156" sldId="261"/>
        </pc:sldMkLst>
      </pc:sldChg>
      <pc:sldChg chg="addSp delSp modSp mod modAnim">
        <pc:chgData name="Khang Doan" userId="c7233670d3e89ac6" providerId="LiveId" clId="{2BFF3A08-BBE9-4BD8-8BA5-4915ACE376EA}" dt="2021-03-15T13:50:54.140" v="5245" actId="20577"/>
        <pc:sldMkLst>
          <pc:docMk/>
          <pc:sldMk cId="1519856819" sldId="262"/>
        </pc:sldMkLst>
        <pc:spChg chg="mod">
          <ac:chgData name="Khang Doan" userId="c7233670d3e89ac6" providerId="LiveId" clId="{2BFF3A08-BBE9-4BD8-8BA5-4915ACE376EA}" dt="2021-03-15T03:53:18.264" v="3801"/>
          <ac:spMkLst>
            <pc:docMk/>
            <pc:sldMk cId="1519856819" sldId="262"/>
            <ac:spMk id="4" creationId="{68714F8E-2BF6-4B89-87DE-E7157E9A1E93}"/>
          </ac:spMkLst>
        </pc:spChg>
        <pc:spChg chg="add mod">
          <ac:chgData name="Khang Doan" userId="c7233670d3e89ac6" providerId="LiveId" clId="{2BFF3A08-BBE9-4BD8-8BA5-4915ACE376EA}" dt="2021-03-15T03:18:43.848" v="2574" actId="1076"/>
          <ac:spMkLst>
            <pc:docMk/>
            <pc:sldMk cId="1519856819" sldId="262"/>
            <ac:spMk id="17" creationId="{301BFFFD-1F7A-4D62-B619-BA5CB684FCCF}"/>
          </ac:spMkLst>
        </pc:spChg>
        <pc:spChg chg="add mod">
          <ac:chgData name="Khang Doan" userId="c7233670d3e89ac6" providerId="LiveId" clId="{2BFF3A08-BBE9-4BD8-8BA5-4915ACE376EA}" dt="2021-03-15T13:50:54.140" v="5245" actId="20577"/>
          <ac:spMkLst>
            <pc:docMk/>
            <pc:sldMk cId="1519856819" sldId="262"/>
            <ac:spMk id="19" creationId="{0FF22AC3-A716-46A3-807A-6DF8D52AF1E8}"/>
          </ac:spMkLst>
        </pc:spChg>
        <pc:spChg chg="add del mod">
          <ac:chgData name="Khang Doan" userId="c7233670d3e89ac6" providerId="LiveId" clId="{2BFF3A08-BBE9-4BD8-8BA5-4915ACE376EA}" dt="2021-03-15T03:52:35.110" v="3762" actId="478"/>
          <ac:spMkLst>
            <pc:docMk/>
            <pc:sldMk cId="1519856819" sldId="262"/>
            <ac:spMk id="20" creationId="{5456AFB1-78E7-4843-81D2-B34625A351A0}"/>
          </ac:spMkLst>
        </pc:spChg>
        <pc:spChg chg="add mod">
          <ac:chgData name="Khang Doan" userId="c7233670d3e89ac6" providerId="LiveId" clId="{2BFF3A08-BBE9-4BD8-8BA5-4915ACE376EA}" dt="2021-03-15T03:52:35.445" v="3763"/>
          <ac:spMkLst>
            <pc:docMk/>
            <pc:sldMk cId="1519856819" sldId="262"/>
            <ac:spMk id="21" creationId="{FAF070F4-832B-4560-A8FB-91A176A43A58}"/>
          </ac:spMkLst>
        </pc:spChg>
        <pc:spChg chg="del">
          <ac:chgData name="Khang Doan" userId="c7233670d3e89ac6" providerId="LiveId" clId="{2BFF3A08-BBE9-4BD8-8BA5-4915ACE376EA}" dt="2021-03-15T03:06:23.469" v="2195" actId="478"/>
          <ac:spMkLst>
            <pc:docMk/>
            <pc:sldMk cId="1519856819" sldId="262"/>
            <ac:spMk id="28" creationId="{F38E753D-EEED-45BD-A945-DAE8E6F41D72}"/>
          </ac:spMkLst>
        </pc:spChg>
        <pc:grpChg chg="del">
          <ac:chgData name="Khang Doan" userId="c7233670d3e89ac6" providerId="LiveId" clId="{2BFF3A08-BBE9-4BD8-8BA5-4915ACE376EA}" dt="2021-03-15T03:06:23.469" v="2195" actId="478"/>
          <ac:grpSpMkLst>
            <pc:docMk/>
            <pc:sldMk cId="1519856819" sldId="262"/>
            <ac:grpSpMk id="8" creationId="{606343D5-BC8C-4405-A427-7B9553792FC5}"/>
          </ac:grpSpMkLst>
        </pc:grpChg>
        <pc:grpChg chg="del">
          <ac:chgData name="Khang Doan" userId="c7233670d3e89ac6" providerId="LiveId" clId="{2BFF3A08-BBE9-4BD8-8BA5-4915ACE376EA}" dt="2021-03-15T03:06:23.469" v="2195" actId="478"/>
          <ac:grpSpMkLst>
            <pc:docMk/>
            <pc:sldMk cId="1519856819" sldId="262"/>
            <ac:grpSpMk id="13" creationId="{ACACDE09-532A-4B7C-9F8C-E4A8DB3EE21C}"/>
          </ac:grpSpMkLst>
        </pc:grpChg>
        <pc:picChg chg="add mod">
          <ac:chgData name="Khang Doan" userId="c7233670d3e89ac6" providerId="LiveId" clId="{2BFF3A08-BBE9-4BD8-8BA5-4915ACE376EA}" dt="2021-03-15T03:52:47.717" v="3765" actId="14100"/>
          <ac:picMkLst>
            <pc:docMk/>
            <pc:sldMk cId="1519856819" sldId="262"/>
            <ac:picMk id="5" creationId="{0A129492-61F7-4DF1-9AB1-2F9231DFAF4E}"/>
          </ac:picMkLst>
        </pc:picChg>
        <pc:picChg chg="del">
          <ac:chgData name="Khang Doan" userId="c7233670d3e89ac6" providerId="LiveId" clId="{2BFF3A08-BBE9-4BD8-8BA5-4915ACE376EA}" dt="2021-03-15T03:06:23.469" v="2195" actId="478"/>
          <ac:picMkLst>
            <pc:docMk/>
            <pc:sldMk cId="1519856819" sldId="262"/>
            <ac:picMk id="1036" creationId="{28E7B6B3-0A8A-4CCD-B8C1-EA7C712B8FAD}"/>
          </ac:picMkLst>
        </pc:picChg>
        <pc:picChg chg="add del">
          <ac:chgData name="Khang Doan" userId="c7233670d3e89ac6" providerId="LiveId" clId="{2BFF3A08-BBE9-4BD8-8BA5-4915ACE376EA}" dt="2021-03-15T03:26:10.346" v="2639" actId="478"/>
          <ac:picMkLst>
            <pc:docMk/>
            <pc:sldMk cId="1519856819" sldId="262"/>
            <ac:picMk id="3074" creationId="{EFFC7FD9-21BE-4DD1-A8F2-D0ECB0530738}"/>
          </ac:picMkLst>
        </pc:picChg>
        <pc:cxnChg chg="del">
          <ac:chgData name="Khang Doan" userId="c7233670d3e89ac6" providerId="LiveId" clId="{2BFF3A08-BBE9-4BD8-8BA5-4915ACE376EA}" dt="2021-03-15T03:06:23.469" v="2195" actId="478"/>
          <ac:cxnSpMkLst>
            <pc:docMk/>
            <pc:sldMk cId="1519856819" sldId="262"/>
            <ac:cxnSpMk id="11" creationId="{62E4BDCD-71FD-4C4E-B4CF-A20313456871}"/>
          </ac:cxnSpMkLst>
        </pc:cxnChg>
        <pc:cxnChg chg="del">
          <ac:chgData name="Khang Doan" userId="c7233670d3e89ac6" providerId="LiveId" clId="{2BFF3A08-BBE9-4BD8-8BA5-4915ACE376EA}" dt="2021-03-15T03:06:23.469" v="2195" actId="478"/>
          <ac:cxnSpMkLst>
            <pc:docMk/>
            <pc:sldMk cId="1519856819" sldId="262"/>
            <ac:cxnSpMk id="25" creationId="{E5454B9C-FD01-4DFF-8960-D75E253CDD91}"/>
          </ac:cxnSpMkLst>
        </pc:cxnChg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1778964240" sldId="263"/>
        </pc:sldMkLst>
      </pc:sldChg>
      <pc:sldChg chg="modSp del mod">
        <pc:chgData name="Khang Doan" userId="c7233670d3e89ac6" providerId="LiveId" clId="{2BFF3A08-BBE9-4BD8-8BA5-4915ACE376EA}" dt="2021-03-15T03:01:31.385" v="1953" actId="47"/>
        <pc:sldMkLst>
          <pc:docMk/>
          <pc:sldMk cId="1693988936" sldId="264"/>
        </pc:sldMkLst>
        <pc:grpChg chg="mod">
          <ac:chgData name="Khang Doan" userId="c7233670d3e89ac6" providerId="LiveId" clId="{2BFF3A08-BBE9-4BD8-8BA5-4915ACE376EA}" dt="2021-03-15T02:54:10.230" v="1854" actId="1076"/>
          <ac:grpSpMkLst>
            <pc:docMk/>
            <pc:sldMk cId="1693988936" sldId="264"/>
            <ac:grpSpMk id="1029" creationId="{D7EBD107-4900-4BDE-833E-EF69DC16D3D7}"/>
          </ac:grpSpMkLst>
        </pc:grpChg>
        <pc:cxnChg chg="mod">
          <ac:chgData name="Khang Doan" userId="c7233670d3e89ac6" providerId="LiveId" clId="{2BFF3A08-BBE9-4BD8-8BA5-4915ACE376EA}" dt="2021-03-15T02:54:10.230" v="1854" actId="1076"/>
          <ac:cxnSpMkLst>
            <pc:docMk/>
            <pc:sldMk cId="1693988936" sldId="264"/>
            <ac:cxnSpMk id="50" creationId="{5149AB1E-ACC5-4CEB-BAD3-135D54A645DD}"/>
          </ac:cxnSpMkLst>
        </pc:cxnChg>
        <pc:cxnChg chg="mod">
          <ac:chgData name="Khang Doan" userId="c7233670d3e89ac6" providerId="LiveId" clId="{2BFF3A08-BBE9-4BD8-8BA5-4915ACE376EA}" dt="2021-03-15T02:54:10.230" v="1854" actId="1076"/>
          <ac:cxnSpMkLst>
            <pc:docMk/>
            <pc:sldMk cId="1693988936" sldId="264"/>
            <ac:cxnSpMk id="53" creationId="{4AF33C65-0FF6-405E-8062-15D271DB49C9}"/>
          </ac:cxnSpMkLst>
        </pc:cxnChg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3182691910" sldId="265"/>
        </pc:sldMkLst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3354189807" sldId="266"/>
        </pc:sldMkLst>
      </pc:sldChg>
      <pc:sldChg chg="modSp add del mod">
        <pc:chgData name="Khang Doan" userId="c7233670d3e89ac6" providerId="LiveId" clId="{2BFF3A08-BBE9-4BD8-8BA5-4915ACE376EA}" dt="2021-03-15T14:52:37.970" v="6229" actId="20577"/>
        <pc:sldMkLst>
          <pc:docMk/>
          <pc:sldMk cId="4235751505" sldId="268"/>
        </pc:sldMkLst>
        <pc:spChg chg="mod">
          <ac:chgData name="Khang Doan" userId="c7233670d3e89ac6" providerId="LiveId" clId="{2BFF3A08-BBE9-4BD8-8BA5-4915ACE376EA}" dt="2021-03-15T14:52:37.970" v="6229" actId="20577"/>
          <ac:spMkLst>
            <pc:docMk/>
            <pc:sldMk cId="4235751505" sldId="268"/>
            <ac:spMk id="2" creationId="{6FFA3808-A879-4ACB-863E-539AA7EB72EE}"/>
          </ac:spMkLst>
        </pc:spChg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958651813" sldId="270"/>
        </pc:sldMkLst>
      </pc:sldChg>
      <pc:sldChg chg="add del">
        <pc:chgData name="Khang Doan" userId="c7233670d3e89ac6" providerId="LiveId" clId="{2BFF3A08-BBE9-4BD8-8BA5-4915ACE376EA}" dt="2021-03-15T03:07:36.970" v="2225" actId="47"/>
        <pc:sldMkLst>
          <pc:docMk/>
          <pc:sldMk cId="755920884" sldId="271"/>
        </pc:sldMkLst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2818306989" sldId="272"/>
        </pc:sldMkLst>
      </pc:sldChg>
      <pc:sldChg chg="modSp del mod">
        <pc:chgData name="Khang Doan" userId="c7233670d3e89ac6" providerId="LiveId" clId="{2BFF3A08-BBE9-4BD8-8BA5-4915ACE376EA}" dt="2021-03-15T01:00:20.099" v="135" actId="47"/>
        <pc:sldMkLst>
          <pc:docMk/>
          <pc:sldMk cId="1618100340" sldId="273"/>
        </pc:sldMkLst>
        <pc:spChg chg="mod">
          <ac:chgData name="Khang Doan" userId="c7233670d3e89ac6" providerId="LiveId" clId="{2BFF3A08-BBE9-4BD8-8BA5-4915ACE376EA}" dt="2021-03-15T01:00:18.371" v="134" actId="20577"/>
          <ac:spMkLst>
            <pc:docMk/>
            <pc:sldMk cId="1618100340" sldId="273"/>
            <ac:spMk id="13" creationId="{A8D9D437-EF19-4919-8535-4891742745C1}"/>
          </ac:spMkLst>
        </pc:spChg>
      </pc:sldChg>
      <pc:sldChg chg="del">
        <pc:chgData name="Khang Doan" userId="c7233670d3e89ac6" providerId="LiveId" clId="{2BFF3A08-BBE9-4BD8-8BA5-4915ACE376EA}" dt="2021-03-15T13:57:54.183" v="5325" actId="47"/>
        <pc:sldMkLst>
          <pc:docMk/>
          <pc:sldMk cId="569948605" sldId="274"/>
        </pc:sldMkLst>
      </pc:sldChg>
      <pc:sldChg chg="add del">
        <pc:chgData name="Khang Doan" userId="c7233670d3e89ac6" providerId="LiveId" clId="{2BFF3A08-BBE9-4BD8-8BA5-4915ACE376EA}" dt="2021-03-15T03:07:36.970" v="2225" actId="47"/>
        <pc:sldMkLst>
          <pc:docMk/>
          <pc:sldMk cId="1315470751" sldId="275"/>
        </pc:sldMkLst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1319265478" sldId="278"/>
        </pc:sldMkLst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1518406511" sldId="279"/>
        </pc:sldMkLst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2353152230" sldId="280"/>
        </pc:sldMkLst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2749183650" sldId="281"/>
        </pc:sldMkLst>
      </pc:sldChg>
      <pc:sldChg chg="new del">
        <pc:chgData name="Khang Doan" userId="c7233670d3e89ac6" providerId="LiveId" clId="{2BFF3A08-BBE9-4BD8-8BA5-4915ACE376EA}" dt="2021-03-15T01:00:22.994" v="137" actId="680"/>
        <pc:sldMkLst>
          <pc:docMk/>
          <pc:sldMk cId="569018724" sldId="282"/>
        </pc:sldMkLst>
      </pc:sldChg>
      <pc:sldChg chg="addSp delSp modSp add mod ord">
        <pc:chgData name="Khang Doan" userId="c7233670d3e89ac6" providerId="LiveId" clId="{2BFF3A08-BBE9-4BD8-8BA5-4915ACE376EA}" dt="2021-03-15T15:01:23.431" v="6701" actId="20577"/>
        <pc:sldMkLst>
          <pc:docMk/>
          <pc:sldMk cId="2749373182" sldId="282"/>
        </pc:sldMkLst>
        <pc:spChg chg="mod">
          <ac:chgData name="Khang Doan" userId="c7233670d3e89ac6" providerId="LiveId" clId="{2BFF3A08-BBE9-4BD8-8BA5-4915ACE376EA}" dt="2021-03-15T01:00:29.058" v="152" actId="20577"/>
          <ac:spMkLst>
            <pc:docMk/>
            <pc:sldMk cId="2749373182" sldId="282"/>
            <ac:spMk id="2" creationId="{6FFA3808-A879-4ACB-863E-539AA7EB72EE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3" creationId="{618DBC88-9229-44EB-B426-9FBBF3457811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7" creationId="{526C6FDD-03C2-49B4-BE8F-820B5AD5FD6E}"/>
          </ac:spMkLst>
        </pc:spChg>
        <pc:spChg chg="add mod ord">
          <ac:chgData name="Khang Doan" userId="c7233670d3e89ac6" providerId="LiveId" clId="{2BFF3A08-BBE9-4BD8-8BA5-4915ACE376EA}" dt="2021-03-15T01:27:33.219" v="975" actId="1076"/>
          <ac:spMkLst>
            <pc:docMk/>
            <pc:sldMk cId="2749373182" sldId="282"/>
            <ac:spMk id="8" creationId="{D101BE9D-1029-45EC-B08D-1E60472F4949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16" creationId="{366DD955-8F57-42DF-B734-1D87F42D1C88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18" creationId="{78E1E99B-E5A1-404D-87FF-5A31115AEECD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20" creationId="{7F94983D-99B9-4625-9692-5AE56A9C25ED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21" creationId="{6C933540-4201-4BA1-8036-2DA8A71A9ABC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22" creationId="{9799A17E-B54C-47A4-ABDC-69B5E29C0DC6}"/>
          </ac:spMkLst>
        </pc:spChg>
        <pc:spChg chg="add mod topLvl">
          <ac:chgData name="Khang Doan" userId="c7233670d3e89ac6" providerId="LiveId" clId="{2BFF3A08-BBE9-4BD8-8BA5-4915ACE376EA}" dt="2021-03-15T04:25:33.825" v="5211" actId="20577"/>
          <ac:spMkLst>
            <pc:docMk/>
            <pc:sldMk cId="2749373182" sldId="282"/>
            <ac:spMk id="23" creationId="{1712CCDA-D149-4787-B448-BDEC1EAAE3AF}"/>
          </ac:spMkLst>
        </pc:spChg>
        <pc:spChg chg="add mod ord">
          <ac:chgData name="Khang Doan" userId="c7233670d3e89ac6" providerId="LiveId" clId="{2BFF3A08-BBE9-4BD8-8BA5-4915ACE376EA}" dt="2021-03-15T01:27:33.219" v="975" actId="1076"/>
          <ac:spMkLst>
            <pc:docMk/>
            <pc:sldMk cId="2749373182" sldId="282"/>
            <ac:spMk id="24" creationId="{D4930BBD-39A7-495E-B20E-724AC2940F7B}"/>
          </ac:spMkLst>
        </pc:spChg>
        <pc:spChg chg="add mod">
          <ac:chgData name="Khang Doan" userId="c7233670d3e89ac6" providerId="LiveId" clId="{2BFF3A08-BBE9-4BD8-8BA5-4915ACE376EA}" dt="2021-03-15T14:59:47.697" v="6590" actId="1076"/>
          <ac:spMkLst>
            <pc:docMk/>
            <pc:sldMk cId="2749373182" sldId="282"/>
            <ac:spMk id="25" creationId="{7C7B29AD-9EA3-4119-85CC-A2C091EC6B3C}"/>
          </ac:spMkLst>
        </pc:spChg>
        <pc:spChg chg="add mod">
          <ac:chgData name="Khang Doan" userId="c7233670d3e89ac6" providerId="LiveId" clId="{2BFF3A08-BBE9-4BD8-8BA5-4915ACE376EA}" dt="2021-03-15T15:01:06.749" v="6700" actId="1076"/>
          <ac:spMkLst>
            <pc:docMk/>
            <pc:sldMk cId="2749373182" sldId="282"/>
            <ac:spMk id="26" creationId="{A8A5BEB8-624E-4375-A331-62CD93C6205F}"/>
          </ac:spMkLst>
        </pc:spChg>
        <pc:spChg chg="add mod topLvl">
          <ac:chgData name="Khang Doan" userId="c7233670d3e89ac6" providerId="LiveId" clId="{2BFF3A08-BBE9-4BD8-8BA5-4915ACE376EA}" dt="2021-03-15T15:01:23.431" v="6701" actId="20577"/>
          <ac:spMkLst>
            <pc:docMk/>
            <pc:sldMk cId="2749373182" sldId="282"/>
            <ac:spMk id="29" creationId="{41931AD8-C986-4328-BC46-23F1C73BCFA4}"/>
          </ac:spMkLst>
        </pc:spChg>
        <pc:spChg chg="add mod topLvl">
          <ac:chgData name="Khang Doan" userId="c7233670d3e89ac6" providerId="LiveId" clId="{2BFF3A08-BBE9-4BD8-8BA5-4915ACE376EA}" dt="2021-03-15T03:08:08.632" v="2229" actId="113"/>
          <ac:spMkLst>
            <pc:docMk/>
            <pc:sldMk cId="2749373182" sldId="282"/>
            <ac:spMk id="30" creationId="{04D4EF56-70AB-460F-9071-172F595CF385}"/>
          </ac:spMkLst>
        </pc:spChg>
        <pc:spChg chg="add mod topLvl">
          <ac:chgData name="Khang Doan" userId="c7233670d3e89ac6" providerId="LiveId" clId="{2BFF3A08-BBE9-4BD8-8BA5-4915ACE376EA}" dt="2021-03-15T01:34:28.143" v="1059" actId="164"/>
          <ac:spMkLst>
            <pc:docMk/>
            <pc:sldMk cId="2749373182" sldId="282"/>
            <ac:spMk id="32" creationId="{F26A128A-092C-4340-9D0A-25D1B2B3E295}"/>
          </ac:spMkLst>
        </pc:spChg>
        <pc:spChg chg="add mod topLvl">
          <ac:chgData name="Khang Doan" userId="c7233670d3e89ac6" providerId="LiveId" clId="{2BFF3A08-BBE9-4BD8-8BA5-4915ACE376EA}" dt="2021-03-15T01:34:31.743" v="1061" actId="164"/>
          <ac:spMkLst>
            <pc:docMk/>
            <pc:sldMk cId="2749373182" sldId="282"/>
            <ac:spMk id="33" creationId="{EDDA1726-F685-449D-A53A-A0EFE64C4F78}"/>
          </ac:spMkLst>
        </pc:spChg>
        <pc:spChg chg="add mod topLvl">
          <ac:chgData name="Khang Doan" userId="c7233670d3e89ac6" providerId="LiveId" clId="{2BFF3A08-BBE9-4BD8-8BA5-4915ACE376EA}" dt="2021-03-15T01:34:29.822" v="1060" actId="164"/>
          <ac:spMkLst>
            <pc:docMk/>
            <pc:sldMk cId="2749373182" sldId="282"/>
            <ac:spMk id="35" creationId="{9BA28EFE-9680-4773-B4C2-4BE2295B6ABC}"/>
          </ac:spMkLst>
        </pc:spChg>
        <pc:spChg chg="add mod topLvl">
          <ac:chgData name="Khang Doan" userId="c7233670d3e89ac6" providerId="LiveId" clId="{2BFF3A08-BBE9-4BD8-8BA5-4915ACE376EA}" dt="2021-03-15T01:34:26.130" v="1058" actId="164"/>
          <ac:spMkLst>
            <pc:docMk/>
            <pc:sldMk cId="2749373182" sldId="282"/>
            <ac:spMk id="36" creationId="{0F09E9D4-B50E-41B9-B8E6-882AA2398B43}"/>
          </ac:spMkLst>
        </pc:spChg>
        <pc:spChg chg="add mod topLvl">
          <ac:chgData name="Khang Doan" userId="c7233670d3e89ac6" providerId="LiveId" clId="{2BFF3A08-BBE9-4BD8-8BA5-4915ACE376EA}" dt="2021-03-15T01:34:28.143" v="1059" actId="164"/>
          <ac:spMkLst>
            <pc:docMk/>
            <pc:sldMk cId="2749373182" sldId="282"/>
            <ac:spMk id="37" creationId="{9E642CA6-04E0-4846-AC1F-12A7E72C6CC4}"/>
          </ac:spMkLst>
        </pc:spChg>
        <pc:spChg chg="del mod topLvl">
          <ac:chgData name="Khang Doan" userId="c7233670d3e89ac6" providerId="LiveId" clId="{2BFF3A08-BBE9-4BD8-8BA5-4915ACE376EA}" dt="2021-03-15T01:34:21.785" v="1057" actId="478"/>
          <ac:spMkLst>
            <pc:docMk/>
            <pc:sldMk cId="2749373182" sldId="282"/>
            <ac:spMk id="43" creationId="{90E64A3E-0F8B-4DB8-B896-5C1DBF83CA8A}"/>
          </ac:spMkLst>
        </pc:spChg>
        <pc:spChg chg="del mod topLvl">
          <ac:chgData name="Khang Doan" userId="c7233670d3e89ac6" providerId="LiveId" clId="{2BFF3A08-BBE9-4BD8-8BA5-4915ACE376EA}" dt="2021-03-15T01:34:21.785" v="1057" actId="478"/>
          <ac:spMkLst>
            <pc:docMk/>
            <pc:sldMk cId="2749373182" sldId="282"/>
            <ac:spMk id="44" creationId="{9C99E580-6DD3-4983-9839-30B8DF36B2D4}"/>
          </ac:spMkLst>
        </pc:spChg>
        <pc:grpChg chg="del">
          <ac:chgData name="Khang Doan" userId="c7233670d3e89ac6" providerId="LiveId" clId="{2BFF3A08-BBE9-4BD8-8BA5-4915ACE376EA}" dt="2021-03-15T01:00:39.537" v="155" actId="478"/>
          <ac:grpSpMkLst>
            <pc:docMk/>
            <pc:sldMk cId="2749373182" sldId="282"/>
            <ac:grpSpMk id="14" creationId="{209FF968-2B05-4342-A2DB-3BA9900ADF51}"/>
          </ac:grpSpMkLst>
        </pc:grpChg>
        <pc:grpChg chg="add mod">
          <ac:chgData name="Khang Doan" userId="c7233670d3e89ac6" providerId="LiveId" clId="{2BFF3A08-BBE9-4BD8-8BA5-4915ACE376EA}" dt="2021-03-15T01:27:33.219" v="975" actId="1076"/>
          <ac:grpSpMkLst>
            <pc:docMk/>
            <pc:sldMk cId="2749373182" sldId="282"/>
            <ac:grpSpMk id="19" creationId="{EAB10490-D7FC-4C85-8C25-D010DFCA29C6}"/>
          </ac:grpSpMkLst>
        </pc:grpChg>
        <pc:grpChg chg="add del mod">
          <ac:chgData name="Khang Doan" userId="c7233670d3e89ac6" providerId="LiveId" clId="{2BFF3A08-BBE9-4BD8-8BA5-4915ACE376EA}" dt="2021-03-15T01:27:14.426" v="973" actId="165"/>
          <ac:grpSpMkLst>
            <pc:docMk/>
            <pc:sldMk cId="2749373182" sldId="282"/>
            <ac:grpSpMk id="27" creationId="{F7D111C5-FBBB-420B-AA00-35CA3C2531E5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28" creationId="{FC182904-DA4C-4455-839E-D6AE4EA104F4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31" creationId="{FF0BD5CD-856C-4B94-8705-B4F4224A93ED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34" creationId="{F9E18D24-1BE9-4252-B69C-9288BC88B9B0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38" creationId="{39F2A5F5-8EC4-4B6F-887F-92544F3D759A}"/>
          </ac:grpSpMkLst>
        </pc:grpChg>
        <pc:grpChg chg="add mod">
          <ac:chgData name="Khang Doan" userId="c7233670d3e89ac6" providerId="LiveId" clId="{2BFF3A08-BBE9-4BD8-8BA5-4915ACE376EA}" dt="2021-03-15T01:34:33.958" v="1062" actId="1076"/>
          <ac:grpSpMkLst>
            <pc:docMk/>
            <pc:sldMk cId="2749373182" sldId="282"/>
            <ac:grpSpMk id="39" creationId="{8675C7EF-EF37-479A-8722-856923292519}"/>
          </ac:grpSpMkLst>
        </pc:grpChg>
        <pc:grpChg chg="add mod">
          <ac:chgData name="Khang Doan" userId="c7233670d3e89ac6" providerId="LiveId" clId="{2BFF3A08-BBE9-4BD8-8BA5-4915ACE376EA}" dt="2021-03-15T01:34:39.121" v="1063" actId="465"/>
          <ac:grpSpMkLst>
            <pc:docMk/>
            <pc:sldMk cId="2749373182" sldId="282"/>
            <ac:grpSpMk id="40" creationId="{19471D83-5468-4EDE-AF6B-F3B702C24014}"/>
          </ac:grpSpMkLst>
        </pc:grpChg>
        <pc:grpChg chg="add mod">
          <ac:chgData name="Khang Doan" userId="c7233670d3e89ac6" providerId="LiveId" clId="{2BFF3A08-BBE9-4BD8-8BA5-4915ACE376EA}" dt="2021-03-15T01:34:39.121" v="1063" actId="465"/>
          <ac:grpSpMkLst>
            <pc:docMk/>
            <pc:sldMk cId="2749373182" sldId="282"/>
            <ac:grpSpMk id="41" creationId="{009FC825-8590-4FDE-BD5E-12CBBBEE35EC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42" creationId="{18220E92-2B19-49F2-A41B-4BC9584950B7}"/>
          </ac:grpSpMkLst>
        </pc:grpChg>
        <pc:grpChg chg="add mod">
          <ac:chgData name="Khang Doan" userId="c7233670d3e89ac6" providerId="LiveId" clId="{2BFF3A08-BBE9-4BD8-8BA5-4915ACE376EA}" dt="2021-03-15T01:34:31.743" v="1061" actId="164"/>
          <ac:grpSpMkLst>
            <pc:docMk/>
            <pc:sldMk cId="2749373182" sldId="282"/>
            <ac:grpSpMk id="45" creationId="{916F083E-CF03-4167-929D-C58071C7C2F3}"/>
          </ac:grpSpMkLst>
        </pc:grpChg>
        <pc:picChg chg="add mod modCrop">
          <ac:chgData name="Khang Doan" userId="c7233670d3e89ac6" providerId="LiveId" clId="{2BFF3A08-BBE9-4BD8-8BA5-4915ACE376EA}" dt="2021-03-15T01:27:33.219" v="975" actId="1076"/>
          <ac:picMkLst>
            <pc:docMk/>
            <pc:sldMk cId="2749373182" sldId="282"/>
            <ac:picMk id="6" creationId="{7C61458D-E568-43C6-AA29-4B7061D97F21}"/>
          </ac:picMkLst>
        </pc:picChg>
        <pc:picChg chg="add del mod">
          <ac:chgData name="Khang Doan" userId="c7233670d3e89ac6" providerId="LiveId" clId="{2BFF3A08-BBE9-4BD8-8BA5-4915ACE376EA}" dt="2021-03-15T01:12:53.218" v="185" actId="478"/>
          <ac:picMkLst>
            <pc:docMk/>
            <pc:sldMk cId="2749373182" sldId="282"/>
            <ac:picMk id="10" creationId="{D01B34C6-AADE-42D2-BD31-92C7959C4CB6}"/>
          </ac:picMkLst>
        </pc:picChg>
        <pc:picChg chg="add del mod">
          <ac:chgData name="Khang Doan" userId="c7233670d3e89ac6" providerId="LiveId" clId="{2BFF3A08-BBE9-4BD8-8BA5-4915ACE376EA}" dt="2021-03-15T01:13:40.198" v="198" actId="478"/>
          <ac:picMkLst>
            <pc:docMk/>
            <pc:sldMk cId="2749373182" sldId="282"/>
            <ac:picMk id="12" creationId="{0C479830-F58A-4D46-BB5F-FE5B59AA88BF}"/>
          </ac:picMkLst>
        </pc:picChg>
        <pc:picChg chg="del">
          <ac:chgData name="Khang Doan" userId="c7233670d3e89ac6" providerId="LiveId" clId="{2BFF3A08-BBE9-4BD8-8BA5-4915ACE376EA}" dt="2021-03-15T01:00:39.537" v="155" actId="478"/>
          <ac:picMkLst>
            <pc:docMk/>
            <pc:sldMk cId="2749373182" sldId="282"/>
            <ac:picMk id="13" creationId="{BF3D5A5C-5314-4C1C-A0FA-7FBE28AD5377}"/>
          </ac:picMkLst>
        </pc:picChg>
        <pc:picChg chg="del">
          <ac:chgData name="Khang Doan" userId="c7233670d3e89ac6" providerId="LiveId" clId="{2BFF3A08-BBE9-4BD8-8BA5-4915ACE376EA}" dt="2021-03-15T01:00:39.537" v="155" actId="478"/>
          <ac:picMkLst>
            <pc:docMk/>
            <pc:sldMk cId="2749373182" sldId="282"/>
            <ac:picMk id="17" creationId="{ABCC6257-1582-4C53-BFFE-C3807AC1871F}"/>
          </ac:picMkLst>
        </pc:picChg>
        <pc:picChg chg="add del mod">
          <ac:chgData name="Khang Doan" userId="c7233670d3e89ac6" providerId="LiveId" clId="{2BFF3A08-BBE9-4BD8-8BA5-4915ACE376EA}" dt="2021-03-15T01:36:07.321" v="1084" actId="478"/>
          <ac:picMkLst>
            <pc:docMk/>
            <pc:sldMk cId="2749373182" sldId="282"/>
            <ac:picMk id="47" creationId="{2068A450-7396-4079-8AAD-01E8A1DA0663}"/>
          </ac:picMkLst>
        </pc:picChg>
        <pc:picChg chg="add del mod">
          <ac:chgData name="Khang Doan" userId="c7233670d3e89ac6" providerId="LiveId" clId="{2BFF3A08-BBE9-4BD8-8BA5-4915ACE376EA}" dt="2021-03-15T01:36:04.145" v="1083" actId="478"/>
          <ac:picMkLst>
            <pc:docMk/>
            <pc:sldMk cId="2749373182" sldId="282"/>
            <ac:picMk id="49" creationId="{65A0B12D-3C5B-4108-B35C-C0D1D39B4E87}"/>
          </ac:picMkLst>
        </pc:picChg>
        <pc:picChg chg="add mod">
          <ac:chgData name="Khang Doan" userId="c7233670d3e89ac6" providerId="LiveId" clId="{2BFF3A08-BBE9-4BD8-8BA5-4915ACE376EA}" dt="2021-03-15T01:36:19.193" v="1089" actId="1076"/>
          <ac:picMkLst>
            <pc:docMk/>
            <pc:sldMk cId="2749373182" sldId="282"/>
            <ac:picMk id="51" creationId="{DCF498B5-67B5-4279-864C-A58C882FE5CF}"/>
          </ac:picMkLst>
        </pc:picChg>
        <pc:picChg chg="add mod">
          <ac:chgData name="Khang Doan" userId="c7233670d3e89ac6" providerId="LiveId" clId="{2BFF3A08-BBE9-4BD8-8BA5-4915ACE376EA}" dt="2021-03-15T01:36:39.053" v="1097" actId="1076"/>
          <ac:picMkLst>
            <pc:docMk/>
            <pc:sldMk cId="2749373182" sldId="282"/>
            <ac:picMk id="53" creationId="{A96A7A77-9567-4324-BDF9-EF17610D4069}"/>
          </ac:picMkLst>
        </pc:picChg>
        <pc:picChg chg="add del mod">
          <ac:chgData name="Khang Doan" userId="c7233670d3e89ac6" providerId="LiveId" clId="{2BFF3A08-BBE9-4BD8-8BA5-4915ACE376EA}" dt="2021-03-15T01:39:32.802" v="1099"/>
          <ac:picMkLst>
            <pc:docMk/>
            <pc:sldMk cId="2749373182" sldId="282"/>
            <ac:picMk id="55" creationId="{2F78DFB7-D488-4609-AC35-D2A3D9838685}"/>
          </ac:picMkLst>
        </pc:picChg>
        <pc:picChg chg="add mod">
          <ac:chgData name="Khang Doan" userId="c7233670d3e89ac6" providerId="LiveId" clId="{2BFF3A08-BBE9-4BD8-8BA5-4915ACE376EA}" dt="2021-03-15T01:39:50.991" v="1105" actId="1076"/>
          <ac:picMkLst>
            <pc:docMk/>
            <pc:sldMk cId="2749373182" sldId="282"/>
            <ac:picMk id="57" creationId="{15295367-6A76-47D7-BA13-8FEDC3D72BB3}"/>
          </ac:picMkLst>
        </pc:picChg>
        <pc:picChg chg="add mod">
          <ac:chgData name="Khang Doan" userId="c7233670d3e89ac6" providerId="LiveId" clId="{2BFF3A08-BBE9-4BD8-8BA5-4915ACE376EA}" dt="2021-03-15T14:59:55.924" v="6592" actId="14100"/>
          <ac:picMkLst>
            <pc:docMk/>
            <pc:sldMk cId="2749373182" sldId="282"/>
            <ac:picMk id="1026" creationId="{7B324C5A-418C-43FA-B318-410211A7667B}"/>
          </ac:picMkLst>
        </pc:picChg>
        <pc:picChg chg="add mod">
          <ac:chgData name="Khang Doan" userId="c7233670d3e89ac6" providerId="LiveId" clId="{2BFF3A08-BBE9-4BD8-8BA5-4915ACE376EA}" dt="2021-03-15T01:40:42.971" v="1113" actId="1076"/>
          <ac:picMkLst>
            <pc:docMk/>
            <pc:sldMk cId="2749373182" sldId="282"/>
            <ac:picMk id="1028" creationId="{3C364DF7-5B7F-496A-B9CA-241C5ACB2DA8}"/>
          </ac:picMkLst>
        </pc:picChg>
        <pc:picChg chg="del">
          <ac:chgData name="Khang Doan" userId="c7233670d3e89ac6" providerId="LiveId" clId="{2BFF3A08-BBE9-4BD8-8BA5-4915ACE376EA}" dt="2021-03-15T01:00:39.537" v="155" actId="478"/>
          <ac:picMkLst>
            <pc:docMk/>
            <pc:sldMk cId="2749373182" sldId="282"/>
            <ac:picMk id="2052" creationId="{38FBF578-45D7-4385-8D1D-56A7F760825A}"/>
          </ac:picMkLst>
        </pc:picChg>
        <pc:cxnChg chg="del">
          <ac:chgData name="Khang Doan" userId="c7233670d3e89ac6" providerId="LiveId" clId="{2BFF3A08-BBE9-4BD8-8BA5-4915ACE376EA}" dt="2021-03-15T01:00:39.537" v="155" actId="478"/>
          <ac:cxnSpMkLst>
            <pc:docMk/>
            <pc:sldMk cId="2749373182" sldId="282"/>
            <ac:cxnSpMk id="5" creationId="{282AD0AA-99EE-4DE8-BBD2-59F139CF14EF}"/>
          </ac:cxnSpMkLst>
        </pc:cxnChg>
      </pc:sldChg>
      <pc:sldChg chg="addSp delSp modSp new mod modClrScheme chgLayout">
        <pc:chgData name="Khang Doan" userId="c7233670d3e89ac6" providerId="LiveId" clId="{2BFF3A08-BBE9-4BD8-8BA5-4915ACE376EA}" dt="2021-03-15T03:33:48.023" v="2806" actId="207"/>
        <pc:sldMkLst>
          <pc:docMk/>
          <pc:sldMk cId="2719323502" sldId="283"/>
        </pc:sldMkLst>
        <pc:spChg chg="del">
          <ac:chgData name="Khang Doan" userId="c7233670d3e89ac6" providerId="LiveId" clId="{2BFF3A08-BBE9-4BD8-8BA5-4915ACE376EA}" dt="2021-03-15T02:54:19.398" v="1856" actId="700"/>
          <ac:spMkLst>
            <pc:docMk/>
            <pc:sldMk cId="2719323502" sldId="283"/>
            <ac:spMk id="2" creationId="{8BA1CE4A-9234-4D9A-99AD-0B7500EEC61B}"/>
          </ac:spMkLst>
        </pc:spChg>
        <pc:spChg chg="del">
          <ac:chgData name="Khang Doan" userId="c7233670d3e89ac6" providerId="LiveId" clId="{2BFF3A08-BBE9-4BD8-8BA5-4915ACE376EA}" dt="2021-03-15T02:54:19.398" v="1856" actId="700"/>
          <ac:spMkLst>
            <pc:docMk/>
            <pc:sldMk cId="2719323502" sldId="283"/>
            <ac:spMk id="3" creationId="{64D1D2A9-969A-417F-ABDF-104A2E467D2B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6" creationId="{2E6C7E8B-45F4-4362-AD48-AB74D24DC1D9}"/>
          </ac:spMkLst>
        </pc:spChg>
        <pc:spChg chg="mod">
          <ac:chgData name="Khang Doan" userId="c7233670d3e89ac6" providerId="LiveId" clId="{2BFF3A08-BBE9-4BD8-8BA5-4915ACE376EA}" dt="2021-03-15T02:56:38.927" v="1899" actId="1076"/>
          <ac:spMkLst>
            <pc:docMk/>
            <pc:sldMk cId="2719323502" sldId="283"/>
            <ac:spMk id="7" creationId="{BE8FD8AF-D80F-4678-9865-BF72DA06AA78}"/>
          </ac:spMkLst>
        </pc:spChg>
        <pc:spChg chg="mod">
          <ac:chgData name="Khang Doan" userId="c7233670d3e89ac6" providerId="LiveId" clId="{2BFF3A08-BBE9-4BD8-8BA5-4915ACE376EA}" dt="2021-03-15T02:58:30.551" v="1927" actId="1076"/>
          <ac:spMkLst>
            <pc:docMk/>
            <pc:sldMk cId="2719323502" sldId="283"/>
            <ac:spMk id="9" creationId="{DFD3A4DE-3117-41F2-8CA5-6A8BAB2D036E}"/>
          </ac:spMkLst>
        </pc:spChg>
        <pc:spChg chg="mod">
          <ac:chgData name="Khang Doan" userId="c7233670d3e89ac6" providerId="LiveId" clId="{2BFF3A08-BBE9-4BD8-8BA5-4915ACE376EA}" dt="2021-03-15T02:58:32.688" v="1928" actId="1076"/>
          <ac:spMkLst>
            <pc:docMk/>
            <pc:sldMk cId="2719323502" sldId="283"/>
            <ac:spMk id="10" creationId="{2513A516-66A0-4F2E-ACDC-DE6E19524899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2" creationId="{02286591-B40C-4382-8A96-784E7302F47A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3" creationId="{C384E113-BFC3-4884-AE15-08D247058A2A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5" creationId="{DBEBF7DB-9923-449D-B29F-0B47E31A03C5}"/>
          </ac:spMkLst>
        </pc:spChg>
        <pc:spChg chg="mod">
          <ac:chgData name="Khang Doan" userId="c7233670d3e89ac6" providerId="LiveId" clId="{2BFF3A08-BBE9-4BD8-8BA5-4915ACE376EA}" dt="2021-03-15T02:59:14.818" v="1939" actId="1076"/>
          <ac:spMkLst>
            <pc:docMk/>
            <pc:sldMk cId="2719323502" sldId="283"/>
            <ac:spMk id="16" creationId="{5A42F57A-0100-4A48-BAE2-027DC5715F60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8" creationId="{407CAAB9-C73B-4BC2-AA46-04348803019E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9" creationId="{E847E5E4-374A-4C1D-B863-64AC232C22A5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1" creationId="{FEDA83FE-9216-4F1C-A676-E970C814853F}"/>
          </ac:spMkLst>
        </pc:spChg>
        <pc:spChg chg="mod">
          <ac:chgData name="Khang Doan" userId="c7233670d3e89ac6" providerId="LiveId" clId="{2BFF3A08-BBE9-4BD8-8BA5-4915ACE376EA}" dt="2021-03-15T02:56:25.974" v="1894" actId="1076"/>
          <ac:spMkLst>
            <pc:docMk/>
            <pc:sldMk cId="2719323502" sldId="283"/>
            <ac:spMk id="22" creationId="{EA2DC320-9ACC-4D97-9813-A92A17573A39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4" creationId="{875744F4-CDF4-4395-89E6-16436B2DC56B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5" creationId="{C5C5203D-02A6-449D-B2EE-8D1BDCC4090A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7" creationId="{A13C6069-AA38-4ABF-8A1D-EDF46A75C2F0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8" creationId="{E17715F1-70EB-4918-9E7D-A8BD79F4F30F}"/>
          </ac:spMkLst>
        </pc:spChg>
        <pc:spChg chg="mod">
          <ac:chgData name="Khang Doan" userId="c7233670d3e89ac6" providerId="LiveId" clId="{2BFF3A08-BBE9-4BD8-8BA5-4915ACE376EA}" dt="2021-03-15T02:57:44.737" v="1911" actId="1076"/>
          <ac:spMkLst>
            <pc:docMk/>
            <pc:sldMk cId="2719323502" sldId="283"/>
            <ac:spMk id="30" creationId="{3713AD07-66D1-4E3A-814D-A07567C26295}"/>
          </ac:spMkLst>
        </pc:spChg>
        <pc:spChg chg="mod">
          <ac:chgData name="Khang Doan" userId="c7233670d3e89ac6" providerId="LiveId" clId="{2BFF3A08-BBE9-4BD8-8BA5-4915ACE376EA}" dt="2021-03-15T03:00:33.084" v="1946" actId="1076"/>
          <ac:spMkLst>
            <pc:docMk/>
            <pc:sldMk cId="2719323502" sldId="283"/>
            <ac:spMk id="31" creationId="{1B66DD62-A49A-4FC3-8A4F-43A49C068830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33" creationId="{19B31A6A-5647-4099-B098-56FBF92B8EF9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34" creationId="{ADBD9FF5-CFE5-4916-9AFF-6E286E300BE2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46" creationId="{76BF37E9-82DC-4DAA-BB23-1B69ECADFB7B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47" creationId="{A14451E5-F7BB-402A-9C0A-D782436C8BBF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48" creationId="{21F25D8B-59FF-4C3B-AE92-36E78C379D43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0" creationId="{F60D0FD9-A05C-44B8-AAF9-003EE696634C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1" creationId="{8D99B219-5979-449E-A2D0-7EB15A472B9A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2" creationId="{3FC01C2F-FE41-4EB9-9D7B-BC20C8E13323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3" creationId="{DEDB8919-5922-4000-B119-310D5FD86397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4" creationId="{E8180E8B-557F-4A1D-881E-9AA2E6A4C349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5" creationId="{E79B9594-F535-4868-9FD8-225B622CA6A7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6" creationId="{3251AF4B-DE62-4319-BF49-D0FC3F12B99B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8" creationId="{7DE8C4B5-1B51-4F0F-8B86-6B41120962AE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9" creationId="{7E4D15E6-E263-4E37-B2B6-7E748D180EC5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60" creationId="{CB4D937E-8936-4E65-933A-3557B8D8AEB1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61" creationId="{593CA92A-C3AC-4D2A-A9E8-9E98E3819B2A}"/>
          </ac:spMkLst>
        </pc:spChg>
        <pc:spChg chg="add del mod">
          <ac:chgData name="Khang Doan" userId="c7233670d3e89ac6" providerId="LiveId" clId="{2BFF3A08-BBE9-4BD8-8BA5-4915ACE376EA}" dt="2021-03-15T03:01:35.409" v="1954" actId="478"/>
          <ac:spMkLst>
            <pc:docMk/>
            <pc:sldMk cId="2719323502" sldId="283"/>
            <ac:spMk id="83" creationId="{43EAACDD-0DE8-4CC1-B758-99BBA106AFD8}"/>
          </ac:spMkLst>
        </pc:spChg>
        <pc:spChg chg="add del mod">
          <ac:chgData name="Khang Doan" userId="c7233670d3e89ac6" providerId="LiveId" clId="{2BFF3A08-BBE9-4BD8-8BA5-4915ACE376EA}" dt="2021-03-15T03:01:35.409" v="1954" actId="478"/>
          <ac:spMkLst>
            <pc:docMk/>
            <pc:sldMk cId="2719323502" sldId="283"/>
            <ac:spMk id="84" creationId="{89F29BFE-744B-4F44-A6B8-C3CC49181096}"/>
          </ac:spMkLst>
        </pc:spChg>
        <pc:spChg chg="mod">
          <ac:chgData name="Khang Doan" userId="c7233670d3e89ac6" providerId="LiveId" clId="{2BFF3A08-BBE9-4BD8-8BA5-4915ACE376EA}" dt="2021-03-15T03:01:37.360" v="1955"/>
          <ac:spMkLst>
            <pc:docMk/>
            <pc:sldMk cId="2719323502" sldId="283"/>
            <ac:spMk id="86" creationId="{93C4B463-879B-4680-BB20-3EB866E38F36}"/>
          </ac:spMkLst>
        </pc:spChg>
        <pc:spChg chg="mod">
          <ac:chgData name="Khang Doan" userId="c7233670d3e89ac6" providerId="LiveId" clId="{2BFF3A08-BBE9-4BD8-8BA5-4915ACE376EA}" dt="2021-03-15T03:02:29.178" v="1985" actId="20577"/>
          <ac:spMkLst>
            <pc:docMk/>
            <pc:sldMk cId="2719323502" sldId="283"/>
            <ac:spMk id="87" creationId="{95C584D1-5A19-45A8-8DFC-71A671A12D58}"/>
          </ac:spMkLst>
        </pc:spChg>
        <pc:spChg chg="mod">
          <ac:chgData name="Khang Doan" userId="c7233670d3e89ac6" providerId="LiveId" clId="{2BFF3A08-BBE9-4BD8-8BA5-4915ACE376EA}" dt="2021-03-15T03:01:58.943" v="1962" actId="20577"/>
          <ac:spMkLst>
            <pc:docMk/>
            <pc:sldMk cId="2719323502" sldId="283"/>
            <ac:spMk id="89" creationId="{5092D594-8320-4E30-924D-543F49DC38C5}"/>
          </ac:spMkLst>
        </pc:spChg>
        <pc:spChg chg="mod">
          <ac:chgData name="Khang Doan" userId="c7233670d3e89ac6" providerId="LiveId" clId="{2BFF3A08-BBE9-4BD8-8BA5-4915ACE376EA}" dt="2021-03-15T03:02:24.988" v="1980" actId="20577"/>
          <ac:spMkLst>
            <pc:docMk/>
            <pc:sldMk cId="2719323502" sldId="283"/>
            <ac:spMk id="90" creationId="{879CFA5C-5CB8-48B2-8490-4E4CD9D5AE52}"/>
          </ac:spMkLst>
        </pc:spChg>
        <pc:spChg chg="add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93" creationId="{85218639-9220-4BC3-8067-46B00FEED135}"/>
          </ac:spMkLst>
        </pc:s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5" creationId="{4CDFD36E-253B-4263-B8F7-FEDB5389F389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8" creationId="{49AC906D-DBA8-4657-B1A6-7362FAA58639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11" creationId="{615A774D-120F-4FF8-A533-9C0E2DB0A309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14" creationId="{457F2267-6716-4351-B8C9-19635B2C1171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17" creationId="{E59DA4A4-741C-4348-A458-499FFA59D0B6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20" creationId="{7E8DFA12-159D-42B4-962A-1EFD1E82B462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23" creationId="{53E3D491-3F6A-48F6-8D8A-CAC6280C386C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26" creationId="{1F2FDCA1-AEA0-4A45-90EB-E5E55EBC1D2A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29" creationId="{4B6DEB75-8DB4-4328-A7E4-F2C3DD853480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32" creationId="{90A6D806-97AA-4FD0-BB3E-5779DB1F3F4D}"/>
          </ac:grpSpMkLst>
        </pc:grpChg>
        <pc:grpChg chg="add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85" creationId="{6280FB5A-2D54-4BF4-9AA6-125B0A661E79}"/>
          </ac:grpSpMkLst>
        </pc:grpChg>
        <pc:grpChg chg="add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88" creationId="{E470BEBF-3362-4AFB-9375-9157557C2D18}"/>
          </ac:grpSpMkLst>
        </pc:grpChg>
        <pc:grpChg chg="add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94" creationId="{5E673FEB-EF70-4C76-A2D9-63CB9B6FE5C4}"/>
          </ac:grpSpMkLst>
        </pc:grp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" creationId="{EB300674-CB62-4DB6-AD98-B27138D8237E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5" creationId="{C0061678-0305-414F-8A50-78832E1E5327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6" creationId="{39043B42-F894-479E-9C59-6F4E9D3F9241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7" creationId="{22122091-2EED-40B9-B9BD-954056DEBBA5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8" creationId="{63768F6A-F5A6-4C65-8D3D-2FB0E31B3489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9" creationId="{07E8A6F1-AB5A-4159-9E66-0FF1AA00A488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0" creationId="{0A29687F-1A80-48D9-AE66-81598E5484DA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1" creationId="{4FD093F1-CC79-4611-ACDE-4FCE50F1EADB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2" creationId="{7D0D8463-A458-4B13-AB77-2D34F2D602F7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3" creationId="{6750FAC7-7146-425E-A330-C2752A923CE9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4" creationId="{5F2D89DF-63D1-42DC-8EC9-2DCDDDA8CBA7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5" creationId="{50F93F8F-B33E-4BC9-AEB6-BD3936B4121E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9" creationId="{EBFF29C1-0E97-4145-88F9-F950579CE103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57" creationId="{5C2ACA5A-AFE5-4304-89E9-10329E0996EE}"/>
          </ac:cxnSpMkLst>
        </pc:cxnChg>
        <pc:cxnChg chg="add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92" creationId="{59E79B33-B876-4585-AFF2-3BCEAEF709F3}"/>
          </ac:cxnSpMkLst>
        </pc:cxnChg>
      </pc:sldChg>
      <pc:sldChg chg="new del">
        <pc:chgData name="Khang Doan" userId="c7233670d3e89ac6" providerId="LiveId" clId="{2BFF3A08-BBE9-4BD8-8BA5-4915ACE376EA}" dt="2021-03-15T03:23:08.520" v="2579" actId="680"/>
        <pc:sldMkLst>
          <pc:docMk/>
          <pc:sldMk cId="2409286415" sldId="284"/>
        </pc:sldMkLst>
      </pc:sldChg>
      <pc:sldChg chg="addSp delSp modSp add mod">
        <pc:chgData name="Khang Doan" userId="c7233670d3e89ac6" providerId="LiveId" clId="{2BFF3A08-BBE9-4BD8-8BA5-4915ACE376EA}" dt="2021-03-15T03:53:11.846" v="3800" actId="20577"/>
        <pc:sldMkLst>
          <pc:docMk/>
          <pc:sldMk cId="3616210985" sldId="284"/>
        </pc:sldMkLst>
        <pc:spChg chg="add del mod">
          <ac:chgData name="Khang Doan" userId="c7233670d3e89ac6" providerId="LiveId" clId="{2BFF3A08-BBE9-4BD8-8BA5-4915ACE376EA}" dt="2021-03-15T03:49:00.682" v="3587" actId="478"/>
          <ac:spMkLst>
            <pc:docMk/>
            <pc:sldMk cId="3616210985" sldId="284"/>
            <ac:spMk id="3" creationId="{78C6B296-EAB2-4BE5-BED8-C41B12D935D0}"/>
          </ac:spMkLst>
        </pc:spChg>
        <pc:spChg chg="mod">
          <ac:chgData name="Khang Doan" userId="c7233670d3e89ac6" providerId="LiveId" clId="{2BFF3A08-BBE9-4BD8-8BA5-4915ACE376EA}" dt="2021-03-15T03:53:11.846" v="3800" actId="20577"/>
          <ac:spMkLst>
            <pc:docMk/>
            <pc:sldMk cId="3616210985" sldId="284"/>
            <ac:spMk id="4" creationId="{68714F8E-2BF6-4B89-87DE-E7157E9A1E93}"/>
          </ac:spMkLst>
        </pc:spChg>
        <pc:spChg chg="add mod">
          <ac:chgData name="Khang Doan" userId="c7233670d3e89ac6" providerId="LiveId" clId="{2BFF3A08-BBE9-4BD8-8BA5-4915ACE376EA}" dt="2021-03-15T03:49:07.970" v="3589" actId="1076"/>
          <ac:spMkLst>
            <pc:docMk/>
            <pc:sldMk cId="3616210985" sldId="284"/>
            <ac:spMk id="8" creationId="{733A5D36-84D8-42F7-95C1-AA7728741BCE}"/>
          </ac:spMkLst>
        </pc:spChg>
        <pc:spChg chg="add mod">
          <ac:chgData name="Khang Doan" userId="c7233670d3e89ac6" providerId="LiveId" clId="{2BFF3A08-BBE9-4BD8-8BA5-4915ACE376EA}" dt="2021-03-15T03:49:11.479" v="3590" actId="1076"/>
          <ac:spMkLst>
            <pc:docMk/>
            <pc:sldMk cId="3616210985" sldId="284"/>
            <ac:spMk id="9" creationId="{27F1FBE4-EF68-446C-A101-285BC1F15E28}"/>
          </ac:spMkLst>
        </pc:spChg>
        <pc:spChg chg="mod ord">
          <ac:chgData name="Khang Doan" userId="c7233670d3e89ac6" providerId="LiveId" clId="{2BFF3A08-BBE9-4BD8-8BA5-4915ACE376EA}" dt="2021-03-15T03:46:42.478" v="3244" actId="1076"/>
          <ac:spMkLst>
            <pc:docMk/>
            <pc:sldMk cId="3616210985" sldId="284"/>
            <ac:spMk id="17" creationId="{301BFFFD-1F7A-4D62-B619-BA5CB684FCCF}"/>
          </ac:spMkLst>
        </pc:spChg>
        <pc:picChg chg="del">
          <ac:chgData name="Khang Doan" userId="c7233670d3e89ac6" providerId="LiveId" clId="{2BFF3A08-BBE9-4BD8-8BA5-4915ACE376EA}" dt="2021-03-15T03:23:15.622" v="2583" actId="478"/>
          <ac:picMkLst>
            <pc:docMk/>
            <pc:sldMk cId="3616210985" sldId="284"/>
            <ac:picMk id="5" creationId="{0A129492-61F7-4DF1-9AB1-2F9231DFAF4E}"/>
          </ac:picMkLst>
        </pc:picChg>
        <pc:picChg chg="add mod">
          <ac:chgData name="Khang Doan" userId="c7233670d3e89ac6" providerId="LiveId" clId="{2BFF3A08-BBE9-4BD8-8BA5-4915ACE376EA}" dt="2021-03-15T03:49:05.360" v="3588" actId="14100"/>
          <ac:picMkLst>
            <pc:docMk/>
            <pc:sldMk cId="3616210985" sldId="284"/>
            <ac:picMk id="7" creationId="{6B25EDEA-58B4-4865-AD41-220552BF7C67}"/>
          </ac:picMkLst>
        </pc:picChg>
        <pc:picChg chg="del">
          <ac:chgData name="Khang Doan" userId="c7233670d3e89ac6" providerId="LiveId" clId="{2BFF3A08-BBE9-4BD8-8BA5-4915ACE376EA}" dt="2021-03-15T03:23:13.875" v="2582" actId="478"/>
          <ac:picMkLst>
            <pc:docMk/>
            <pc:sldMk cId="3616210985" sldId="284"/>
            <ac:picMk id="3074" creationId="{EFFC7FD9-21BE-4DD1-A8F2-D0ECB0530738}"/>
          </ac:picMkLst>
        </pc:picChg>
      </pc:sldChg>
      <pc:sldChg chg="addSp delSp modSp add mod">
        <pc:chgData name="Khang Doan" userId="c7233670d3e89ac6" providerId="LiveId" clId="{2BFF3A08-BBE9-4BD8-8BA5-4915ACE376EA}" dt="2021-03-15T15:10:04.933" v="7234" actId="1036"/>
        <pc:sldMkLst>
          <pc:docMk/>
          <pc:sldMk cId="2816145125" sldId="285"/>
        </pc:sldMkLst>
        <pc:spChg chg="mod">
          <ac:chgData name="Khang Doan" userId="c7233670d3e89ac6" providerId="LiveId" clId="{2BFF3A08-BBE9-4BD8-8BA5-4915ACE376EA}" dt="2021-03-15T03:26:46.905" v="2732" actId="20577"/>
          <ac:spMkLst>
            <pc:docMk/>
            <pc:sldMk cId="2816145125" sldId="285"/>
            <ac:spMk id="2" creationId="{2BB9D803-716A-4786-A36F-19511F98168D}"/>
          </ac:spMkLst>
        </pc:spChg>
        <pc:spChg chg="add mod">
          <ac:chgData name="Khang Doan" userId="c7233670d3e89ac6" providerId="LiveId" clId="{2BFF3A08-BBE9-4BD8-8BA5-4915ACE376EA}" dt="2021-03-15T14:11:46.315" v="5340" actId="20577"/>
          <ac:spMkLst>
            <pc:docMk/>
            <pc:sldMk cId="2816145125" sldId="285"/>
            <ac:spMk id="3" creationId="{F693C873-5408-4630-8641-32DA1D28DCD2}"/>
          </ac:spMkLst>
        </pc:spChg>
        <pc:spChg chg="mod">
          <ac:chgData name="Khang Doan" userId="c7233670d3e89ac6" providerId="LiveId" clId="{2BFF3A08-BBE9-4BD8-8BA5-4915ACE376EA}" dt="2021-03-15T04:02:58.412" v="4144" actId="20577"/>
          <ac:spMkLst>
            <pc:docMk/>
            <pc:sldMk cId="2816145125" sldId="285"/>
            <ac:spMk id="4" creationId="{68714F8E-2BF6-4B89-87DE-E7157E9A1E93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9" creationId="{0ADDC976-D893-4C7A-BC39-7AA9B8A683E3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1" creationId="{37D8166F-CE22-40A4-AF2F-C2443B136937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2" creationId="{272E2A45-6A47-4200-B583-21952A023356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3" creationId="{A8B7B06E-119F-45CF-A36B-8CF2A468FB39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4" creationId="{B4D88895-DAB5-4C0D-AC1B-15D722F33C0A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5" creationId="{8E0CD8E1-9679-450D-BBD2-85C418324DB4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6" creationId="{73A58912-D359-409D-96A1-BCC69671113C}"/>
          </ac:spMkLst>
        </pc:spChg>
        <pc:spChg chg="del">
          <ac:chgData name="Khang Doan" userId="c7233670d3e89ac6" providerId="LiveId" clId="{2BFF3A08-BBE9-4BD8-8BA5-4915ACE376EA}" dt="2021-03-15T03:51:00.154" v="3760" actId="478"/>
          <ac:spMkLst>
            <pc:docMk/>
            <pc:sldMk cId="2816145125" sldId="285"/>
            <ac:spMk id="17" creationId="{301BFFFD-1F7A-4D62-B619-BA5CB684FCCF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8" creationId="{3334EC9D-2EB7-4A30-9551-42D1FECB050C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9" creationId="{F7065141-C63F-4FAA-AB3A-9704EA70F820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0" creationId="{109A286A-1083-4ED9-8182-B31953755AB9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3" creationId="{DE7499F9-32E3-4887-81EB-F93EF4591375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4" creationId="{C27EF4F9-1DDE-4B36-9E1B-A5C23855E7BC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5" creationId="{DB33EF64-0F17-42F4-825C-BD712E663530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8" creationId="{2D5D6D87-D9CD-4290-92C2-72629EA6981C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9" creationId="{B5634AA8-4B56-4C30-9709-97D2720DA126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3" creationId="{E09E7088-C0BF-427B-99AB-290ACB0BE7B4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4" creationId="{B0272AF6-DF86-4474-98BD-FE801E8986B4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5" creationId="{3C66C281-C6F3-4AB0-A2EC-208EBA88ADD2}"/>
          </ac:spMkLst>
        </pc:spChg>
        <pc:spChg chg="add mod">
          <ac:chgData name="Khang Doan" userId="c7233670d3e89ac6" providerId="LiveId" clId="{2BFF3A08-BBE9-4BD8-8BA5-4915ACE376EA}" dt="2021-03-15T03:59:59.802" v="3908" actId="113"/>
          <ac:spMkLst>
            <pc:docMk/>
            <pc:sldMk cId="2816145125" sldId="285"/>
            <ac:spMk id="36" creationId="{FF1B5798-2BAA-467C-AE94-86F29E5DCFFA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7" creationId="{A3771598-9BC4-46C8-8E90-A51761C18A8B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8" creationId="{4E7D7D5F-C103-46CA-8741-E1D17B4CAAE8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9" creationId="{8B037607-67D5-4C72-9C87-DDB5F05A8C26}"/>
          </ac:spMkLst>
        </pc:spChg>
        <pc:spChg chg="mod">
          <ac:chgData name="Khang Doan" userId="c7233670d3e89ac6" providerId="LiveId" clId="{2BFF3A08-BBE9-4BD8-8BA5-4915ACE376EA}" dt="2021-03-15T04:07:49.751" v="4674" actId="113"/>
          <ac:spMkLst>
            <pc:docMk/>
            <pc:sldMk cId="2816145125" sldId="285"/>
            <ac:spMk id="41" creationId="{DEFD2CB6-E07C-41C6-9D11-22CC8D59E641}"/>
          </ac:spMkLst>
        </pc:spChg>
        <pc:spChg chg="mod">
          <ac:chgData name="Khang Doan" userId="c7233670d3e89ac6" providerId="LiveId" clId="{2BFF3A08-BBE9-4BD8-8BA5-4915ACE376EA}" dt="2021-03-15T04:01:16.787" v="4039" actId="208"/>
          <ac:spMkLst>
            <pc:docMk/>
            <pc:sldMk cId="2816145125" sldId="285"/>
            <ac:spMk id="42" creationId="{524BC6AC-12B3-4BA0-8208-5157FB47492B}"/>
          </ac:spMkLst>
        </pc:spChg>
        <pc:spChg chg="mod">
          <ac:chgData name="Khang Doan" userId="c7233670d3e89ac6" providerId="LiveId" clId="{2BFF3A08-BBE9-4BD8-8BA5-4915ACE376EA}" dt="2021-03-15T04:08:31.993" v="4756" actId="113"/>
          <ac:spMkLst>
            <pc:docMk/>
            <pc:sldMk cId="2816145125" sldId="285"/>
            <ac:spMk id="44" creationId="{8EDE4A65-A148-4C74-B8A1-825F618A9637}"/>
          </ac:spMkLst>
        </pc:spChg>
        <pc:spChg chg="mod">
          <ac:chgData name="Khang Doan" userId="c7233670d3e89ac6" providerId="LiveId" clId="{2BFF3A08-BBE9-4BD8-8BA5-4915ACE376EA}" dt="2021-03-15T04:01:19.159" v="4041" actId="208"/>
          <ac:spMkLst>
            <pc:docMk/>
            <pc:sldMk cId="2816145125" sldId="285"/>
            <ac:spMk id="45" creationId="{3B78F6D9-4EAD-4622-9960-6D0C4C9B03E2}"/>
          </ac:spMkLst>
        </pc:spChg>
        <pc:spChg chg="mod">
          <ac:chgData name="Khang Doan" userId="c7233670d3e89ac6" providerId="LiveId" clId="{2BFF3A08-BBE9-4BD8-8BA5-4915ACE376EA}" dt="2021-03-15T04:09:09.744" v="4838" actId="120"/>
          <ac:spMkLst>
            <pc:docMk/>
            <pc:sldMk cId="2816145125" sldId="285"/>
            <ac:spMk id="47" creationId="{0EA353B0-4634-49BE-932A-DAEBEDEB12D2}"/>
          </ac:spMkLst>
        </pc:spChg>
        <pc:spChg chg="mod">
          <ac:chgData name="Khang Doan" userId="c7233670d3e89ac6" providerId="LiveId" clId="{2BFF3A08-BBE9-4BD8-8BA5-4915ACE376EA}" dt="2021-03-15T04:01:24.526" v="4042" actId="207"/>
          <ac:spMkLst>
            <pc:docMk/>
            <pc:sldMk cId="2816145125" sldId="285"/>
            <ac:spMk id="48" creationId="{29291E9A-54D8-44E9-8C04-DE851A198B63}"/>
          </ac:spMkLst>
        </pc:spChg>
        <pc:spChg chg="mod">
          <ac:chgData name="Khang Doan" userId="c7233670d3e89ac6" providerId="LiveId" clId="{2BFF3A08-BBE9-4BD8-8BA5-4915ACE376EA}" dt="2021-03-15T04:09:36.343" v="4916" actId="255"/>
          <ac:spMkLst>
            <pc:docMk/>
            <pc:sldMk cId="2816145125" sldId="285"/>
            <ac:spMk id="50" creationId="{92AAC581-A0AE-4680-9B8E-EA5B084D9B7D}"/>
          </ac:spMkLst>
        </pc:spChg>
        <pc:spChg chg="mod">
          <ac:chgData name="Khang Doan" userId="c7233670d3e89ac6" providerId="LiveId" clId="{2BFF3A08-BBE9-4BD8-8BA5-4915ACE376EA}" dt="2021-03-15T04:01:34.972" v="4044" actId="208"/>
          <ac:spMkLst>
            <pc:docMk/>
            <pc:sldMk cId="2816145125" sldId="285"/>
            <ac:spMk id="51" creationId="{21E492BB-BB43-46A1-9C31-179F38A60073}"/>
          </ac:spMkLst>
        </pc:spChg>
        <pc:spChg chg="add del mod">
          <ac:chgData name="Khang Doan" userId="c7233670d3e89ac6" providerId="LiveId" clId="{2BFF3A08-BBE9-4BD8-8BA5-4915ACE376EA}" dt="2021-03-15T03:59:35.223" v="3876" actId="478"/>
          <ac:spMkLst>
            <pc:docMk/>
            <pc:sldMk cId="2816145125" sldId="285"/>
            <ac:spMk id="52" creationId="{F63D573D-F6FA-4586-AE6E-EAA251B6A0A9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3" creationId="{D3B0F3C7-4700-4328-9C0D-5481D78847C5}"/>
          </ac:spMkLst>
        </pc:spChg>
        <pc:spChg chg="add del mod">
          <ac:chgData name="Khang Doan" userId="c7233670d3e89ac6" providerId="LiveId" clId="{2BFF3A08-BBE9-4BD8-8BA5-4915ACE376EA}" dt="2021-03-15T03:59:58.853" v="3907"/>
          <ac:spMkLst>
            <pc:docMk/>
            <pc:sldMk cId="2816145125" sldId="285"/>
            <ac:spMk id="54" creationId="{3721E9AC-AC94-494A-81A2-D19BD01DAC92}"/>
          </ac:spMkLst>
        </pc:spChg>
        <pc:spChg chg="add del">
          <ac:chgData name="Khang Doan" userId="c7233670d3e89ac6" providerId="LiveId" clId="{2BFF3A08-BBE9-4BD8-8BA5-4915ACE376EA}" dt="2021-03-15T04:01:47.832" v="4046" actId="478"/>
          <ac:spMkLst>
            <pc:docMk/>
            <pc:sldMk cId="2816145125" sldId="285"/>
            <ac:spMk id="55" creationId="{480DB32D-1B18-4ED7-81C1-002345828251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6" creationId="{6F22B0FE-6BD5-4241-8944-D5F48B1FD420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7" creationId="{68647A40-5026-4BF3-85C3-B9F4208AAC8A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8" creationId="{4030A46A-7CF4-4F70-807A-ACA8B21657FA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9" creationId="{5BBC5385-965C-4BFE-B501-4137714D7CBC}"/>
          </ac:spMkLst>
        </pc:spChg>
        <pc:spChg chg="add mod">
          <ac:chgData name="Khang Doan" userId="c7233670d3e89ac6" providerId="LiveId" clId="{2BFF3A08-BBE9-4BD8-8BA5-4915ACE376EA}" dt="2021-03-15T04:11:10.463" v="4944" actId="554"/>
          <ac:spMkLst>
            <pc:docMk/>
            <pc:sldMk cId="2816145125" sldId="285"/>
            <ac:spMk id="60" creationId="{0D3F0E06-1997-4F69-BCB4-4AD3E3AFC6CF}"/>
          </ac:spMkLst>
        </pc:spChg>
        <pc:spChg chg="add mod">
          <ac:chgData name="Khang Doan" userId="c7233670d3e89ac6" providerId="LiveId" clId="{2BFF3A08-BBE9-4BD8-8BA5-4915ACE376EA}" dt="2021-03-15T04:19:24.396" v="5041" actId="12788"/>
          <ac:spMkLst>
            <pc:docMk/>
            <pc:sldMk cId="2816145125" sldId="285"/>
            <ac:spMk id="61" creationId="{01BD035D-3B33-4647-8438-E06A6B798046}"/>
          </ac:spMkLst>
        </pc:spChg>
        <pc:spChg chg="add mod">
          <ac:chgData name="Khang Doan" userId="c7233670d3e89ac6" providerId="LiveId" clId="{2BFF3A08-BBE9-4BD8-8BA5-4915ACE376EA}" dt="2021-03-15T04:11:10.463" v="4944" actId="554"/>
          <ac:spMkLst>
            <pc:docMk/>
            <pc:sldMk cId="2816145125" sldId="285"/>
            <ac:spMk id="62" creationId="{81EB23A6-C996-43DA-80DC-58163ABEB9BE}"/>
          </ac:spMkLst>
        </pc:spChg>
        <pc:spChg chg="add mod">
          <ac:chgData name="Khang Doan" userId="c7233670d3e89ac6" providerId="LiveId" clId="{2BFF3A08-BBE9-4BD8-8BA5-4915ACE376EA}" dt="2021-03-15T04:11:10.463" v="4944" actId="554"/>
          <ac:spMkLst>
            <pc:docMk/>
            <pc:sldMk cId="2816145125" sldId="285"/>
            <ac:spMk id="63" creationId="{9A170550-3398-4923-9B28-CDAE0C45E0F2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64" creationId="{C72BA6FD-793B-435E-8FC6-85586F8AC936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65" creationId="{B56B4610-09BD-49E7-BA93-8446D153A267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66" creationId="{4538EA28-B47D-4678-A227-106BC300B2E6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67" creationId="{16294729-34DB-4B12-A7C9-5CC5396CC318}"/>
          </ac:spMkLst>
        </pc:spChg>
        <pc:spChg chg="add del">
          <ac:chgData name="Khang Doan" userId="c7233670d3e89ac6" providerId="LiveId" clId="{2BFF3A08-BBE9-4BD8-8BA5-4915ACE376EA}" dt="2021-03-15T04:14:41.278" v="4975"/>
          <ac:spMkLst>
            <pc:docMk/>
            <pc:sldMk cId="2816145125" sldId="285"/>
            <ac:spMk id="73" creationId="{0241CD62-8ED2-4DBE-872C-2DD51F46EF41}"/>
          </ac:spMkLst>
        </pc:spChg>
        <pc:spChg chg="add del">
          <ac:chgData name="Khang Doan" userId="c7233670d3e89ac6" providerId="LiveId" clId="{2BFF3A08-BBE9-4BD8-8BA5-4915ACE376EA}" dt="2021-03-15T04:14:46.417" v="4977"/>
          <ac:spMkLst>
            <pc:docMk/>
            <pc:sldMk cId="2816145125" sldId="285"/>
            <ac:spMk id="74" creationId="{300C3933-FC6B-4093-B358-0F5128B2512C}"/>
          </ac:spMkLst>
        </pc:spChg>
        <pc:spChg chg="add mod ord">
          <ac:chgData name="Khang Doan" userId="c7233670d3e89ac6" providerId="LiveId" clId="{2BFF3A08-BBE9-4BD8-8BA5-4915ACE376EA}" dt="2021-03-15T04:22:43.023" v="5202" actId="1076"/>
          <ac:spMkLst>
            <pc:docMk/>
            <pc:sldMk cId="2816145125" sldId="285"/>
            <ac:spMk id="79" creationId="{2245332F-160A-4858-A5A4-90E78AAF6434}"/>
          </ac:spMkLst>
        </pc:spChg>
        <pc:spChg chg="add mod">
          <ac:chgData name="Khang Doan" userId="c7233670d3e89ac6" providerId="LiveId" clId="{2BFF3A08-BBE9-4BD8-8BA5-4915ACE376EA}" dt="2021-03-15T04:22:48.846" v="5206" actId="255"/>
          <ac:spMkLst>
            <pc:docMk/>
            <pc:sldMk cId="2816145125" sldId="285"/>
            <ac:spMk id="93" creationId="{2092738D-D211-4892-8591-CE1FD38E872B}"/>
          </ac:spMkLst>
        </pc:spChg>
        <pc:spChg chg="add mod">
          <ac:chgData name="Khang Doan" userId="c7233670d3e89ac6" providerId="LiveId" clId="{2BFF3A08-BBE9-4BD8-8BA5-4915ACE376EA}" dt="2021-03-15T04:22:46.060" v="5204" actId="571"/>
          <ac:spMkLst>
            <pc:docMk/>
            <pc:sldMk cId="2816145125" sldId="285"/>
            <ac:spMk id="94" creationId="{A09E6798-53FC-4B95-A03C-491C5A655988}"/>
          </ac:spMkLst>
        </pc:s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5" creationId="{047AEC7C-BB55-4488-AE46-CE44F8F21C5E}"/>
          </ac:grpSpMkLst>
        </pc:grpChg>
        <pc:grpChg chg="add del mod">
          <ac:chgData name="Khang Doan" userId="c7233670d3e89ac6" providerId="LiveId" clId="{2BFF3A08-BBE9-4BD8-8BA5-4915ACE376EA}" dt="2021-03-15T03:55:47.354" v="3804" actId="478"/>
          <ac:grpSpMkLst>
            <pc:docMk/>
            <pc:sldMk cId="2816145125" sldId="285"/>
            <ac:grpSpMk id="6" creationId="{E0C97764-328E-4D19-88A8-1A27C0043582}"/>
          </ac:grpSpMkLst>
        </pc:grpChg>
        <pc:grpChg chg="add del mod">
          <ac:chgData name="Khang Doan" userId="c7233670d3e89ac6" providerId="LiveId" clId="{2BFF3A08-BBE9-4BD8-8BA5-4915ACE376EA}" dt="2021-03-15T03:55:47.354" v="3804" actId="478"/>
          <ac:grpSpMkLst>
            <pc:docMk/>
            <pc:sldMk cId="2816145125" sldId="285"/>
            <ac:grpSpMk id="10" creationId="{3E8190B6-03F2-4B85-B4F9-8E443308B81D}"/>
          </ac:grpSpMkLst>
        </pc:gr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40" creationId="{4AD5E5A1-374F-449C-A4A5-B84733B15530}"/>
          </ac:grpSpMkLst>
        </pc:gr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43" creationId="{19469284-2B52-4187-90AC-D40463112508}"/>
          </ac:grpSpMkLst>
        </pc:gr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46" creationId="{9D056400-02DA-4D01-9ADF-7C68AECAB1E6}"/>
          </ac:grpSpMkLst>
        </pc:gr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49" creationId="{9A1CB160-EBF1-4830-8BB7-6DFD99D1E062}"/>
          </ac:grpSpMkLst>
        </pc:grpChg>
        <pc:picChg chg="del">
          <ac:chgData name="Khang Doan" userId="c7233670d3e89ac6" providerId="LiveId" clId="{2BFF3A08-BBE9-4BD8-8BA5-4915ACE376EA}" dt="2021-03-15T03:27:00.457" v="2733" actId="478"/>
          <ac:picMkLst>
            <pc:docMk/>
            <pc:sldMk cId="2816145125" sldId="285"/>
            <ac:picMk id="7" creationId="{6B25EDEA-58B4-4865-AD41-220552BF7C67}"/>
          </ac:picMkLst>
        </pc:picChg>
        <pc:picChg chg="add del mod">
          <ac:chgData name="Khang Doan" userId="c7233670d3e89ac6" providerId="LiveId" clId="{2BFF3A08-BBE9-4BD8-8BA5-4915ACE376EA}" dt="2021-03-15T03:55:47.354" v="3804" actId="478"/>
          <ac:picMkLst>
            <pc:docMk/>
            <pc:sldMk cId="2816145125" sldId="285"/>
            <ac:picMk id="30" creationId="{C7AC99D6-198B-469B-8642-3D55EF1FBB65}"/>
          </ac:picMkLst>
        </pc:picChg>
        <pc:picChg chg="add del mod">
          <ac:chgData name="Khang Doan" userId="c7233670d3e89ac6" providerId="LiveId" clId="{2BFF3A08-BBE9-4BD8-8BA5-4915ACE376EA}" dt="2021-03-15T03:55:47.354" v="3804" actId="478"/>
          <ac:picMkLst>
            <pc:docMk/>
            <pc:sldMk cId="2816145125" sldId="285"/>
            <ac:picMk id="31" creationId="{64F19886-043C-49BA-BC1B-AED2F5B7BC3F}"/>
          </ac:picMkLst>
        </pc:picChg>
        <pc:picChg chg="add del mod">
          <ac:chgData name="Khang Doan" userId="c7233670d3e89ac6" providerId="LiveId" clId="{2BFF3A08-BBE9-4BD8-8BA5-4915ACE376EA}" dt="2021-03-15T03:55:47.354" v="3804" actId="478"/>
          <ac:picMkLst>
            <pc:docMk/>
            <pc:sldMk cId="2816145125" sldId="285"/>
            <ac:picMk id="32" creationId="{164A96CC-9F30-45B1-BA0A-6C1B0356AF0D}"/>
          </ac:picMkLst>
        </pc:picChg>
        <pc:picChg chg="add del">
          <ac:chgData name="Khang Doan" userId="c7233670d3e89ac6" providerId="LiveId" clId="{2BFF3A08-BBE9-4BD8-8BA5-4915ACE376EA}" dt="2021-03-15T04:14:49.886" v="4979"/>
          <ac:picMkLst>
            <pc:docMk/>
            <pc:sldMk cId="2816145125" sldId="285"/>
            <ac:picMk id="75" creationId="{1495FB8B-27EC-49A6-8A79-1EF2ABF22805}"/>
          </ac:picMkLst>
        </pc:picChg>
        <pc:picChg chg="add mod">
          <ac:chgData name="Khang Doan" userId="c7233670d3e89ac6" providerId="LiveId" clId="{2BFF3A08-BBE9-4BD8-8BA5-4915ACE376EA}" dt="2021-03-15T04:14:13.248" v="4968" actId="571"/>
          <ac:picMkLst>
            <pc:docMk/>
            <pc:sldMk cId="2816145125" sldId="285"/>
            <ac:picMk id="76" creationId="{3D848677-5969-4DF0-99F6-47FA3FF07E86}"/>
          </ac:picMkLst>
        </pc:picChg>
        <pc:picChg chg="add mod">
          <ac:chgData name="Khang Doan" userId="c7233670d3e89ac6" providerId="LiveId" clId="{2BFF3A08-BBE9-4BD8-8BA5-4915ACE376EA}" dt="2021-03-15T04:14:13.248" v="4968" actId="571"/>
          <ac:picMkLst>
            <pc:docMk/>
            <pc:sldMk cId="2816145125" sldId="285"/>
            <ac:picMk id="77" creationId="{24C98666-B5AA-4FAD-B5AF-FB3D0DFEC5E6}"/>
          </ac:picMkLst>
        </pc:picChg>
        <pc:picChg chg="add del mod">
          <ac:chgData name="Khang Doan" userId="c7233670d3e89ac6" providerId="LiveId" clId="{2BFF3A08-BBE9-4BD8-8BA5-4915ACE376EA}" dt="2021-03-15T04:17:24.976" v="5015" actId="478"/>
          <ac:picMkLst>
            <pc:docMk/>
            <pc:sldMk cId="2816145125" sldId="285"/>
            <ac:picMk id="84" creationId="{B07C8B5F-2231-4916-934D-5BCA35B88B47}"/>
          </ac:picMkLst>
        </pc:picChg>
        <pc:picChg chg="add mod">
          <ac:chgData name="Khang Doan" userId="c7233670d3e89ac6" providerId="LiveId" clId="{2BFF3A08-BBE9-4BD8-8BA5-4915ACE376EA}" dt="2021-03-15T04:22:22.670" v="5192" actId="1076"/>
          <ac:picMkLst>
            <pc:docMk/>
            <pc:sldMk cId="2816145125" sldId="285"/>
            <ac:picMk id="89" creationId="{05213857-1AB7-468C-A9F6-899CEC288859}"/>
          </ac:picMkLst>
        </pc:picChg>
        <pc:picChg chg="add mod">
          <ac:chgData name="Khang Doan" userId="c7233670d3e89ac6" providerId="LiveId" clId="{2BFF3A08-BBE9-4BD8-8BA5-4915ACE376EA}" dt="2021-03-15T04:22:25.680" v="5193" actId="1076"/>
          <ac:picMkLst>
            <pc:docMk/>
            <pc:sldMk cId="2816145125" sldId="285"/>
            <ac:picMk id="5122" creationId="{49D3AD1D-7DC8-4C6F-8309-E38C7BDA181C}"/>
          </ac:picMkLst>
        </pc:picChg>
        <pc:picChg chg="add mod">
          <ac:chgData name="Khang Doan" userId="c7233670d3e89ac6" providerId="LiveId" clId="{2BFF3A08-BBE9-4BD8-8BA5-4915ACE376EA}" dt="2021-03-15T04:22:22.670" v="5192" actId="1076"/>
          <ac:picMkLst>
            <pc:docMk/>
            <pc:sldMk cId="2816145125" sldId="285"/>
            <ac:picMk id="5124" creationId="{04056B53-E532-45DF-AE6D-88A20F60CF9F}"/>
          </ac:picMkLst>
        </pc:picChg>
        <pc:picChg chg="add del mod">
          <ac:chgData name="Khang Doan" userId="c7233670d3e89ac6" providerId="LiveId" clId="{2BFF3A08-BBE9-4BD8-8BA5-4915ACE376EA}" dt="2021-03-15T04:14:15.886" v="4971"/>
          <ac:picMkLst>
            <pc:docMk/>
            <pc:sldMk cId="2816145125" sldId="285"/>
            <ac:picMk id="5126" creationId="{5FAE9059-1840-4442-9366-4C362ED22F5F}"/>
          </ac:picMkLst>
        </pc:picChg>
        <pc:picChg chg="add del">
          <ac:chgData name="Khang Doan" userId="c7233670d3e89ac6" providerId="LiveId" clId="{2BFF3A08-BBE9-4BD8-8BA5-4915ACE376EA}" dt="2021-03-15T04:14:25.317" v="4973"/>
          <ac:picMkLst>
            <pc:docMk/>
            <pc:sldMk cId="2816145125" sldId="285"/>
            <ac:picMk id="5128" creationId="{2C82793D-793F-442F-8993-E323788711CF}"/>
          </ac:picMkLst>
        </pc:picChg>
        <pc:picChg chg="add mod">
          <ac:chgData name="Khang Doan" userId="c7233670d3e89ac6" providerId="LiveId" clId="{2BFF3A08-BBE9-4BD8-8BA5-4915ACE376EA}" dt="2021-03-15T04:22:25.680" v="5193" actId="1076"/>
          <ac:picMkLst>
            <pc:docMk/>
            <pc:sldMk cId="2816145125" sldId="285"/>
            <ac:picMk id="5134" creationId="{08A2535D-E366-4EA0-9384-B5CC7B82D362}"/>
          </ac:picMkLst>
        </pc:picChg>
        <pc:picChg chg="add del mod">
          <ac:chgData name="Khang Doan" userId="c7233670d3e89ac6" providerId="LiveId" clId="{2BFF3A08-BBE9-4BD8-8BA5-4915ACE376EA}" dt="2021-03-15T04:18:14.075" v="5028" actId="478"/>
          <ac:picMkLst>
            <pc:docMk/>
            <pc:sldMk cId="2816145125" sldId="285"/>
            <ac:picMk id="5136" creationId="{15181794-63E5-4AD1-A980-2A208B372686}"/>
          </ac:picMkLst>
        </pc:picChg>
        <pc:picChg chg="add mod">
          <ac:chgData name="Khang Doan" userId="c7233670d3e89ac6" providerId="LiveId" clId="{2BFF3A08-BBE9-4BD8-8BA5-4915ACE376EA}" dt="2021-03-15T04:22:25.680" v="5193" actId="1076"/>
          <ac:picMkLst>
            <pc:docMk/>
            <pc:sldMk cId="2816145125" sldId="285"/>
            <ac:picMk id="5138" creationId="{D5D6FDFC-F18D-4D05-8E43-23171C01A9C3}"/>
          </ac:picMkLst>
        </pc:picChg>
        <pc:picChg chg="add mod">
          <ac:chgData name="Khang Doan" userId="c7233670d3e89ac6" providerId="LiveId" clId="{2BFF3A08-BBE9-4BD8-8BA5-4915ACE376EA}" dt="2021-03-15T04:22:19.186" v="5191" actId="1076"/>
          <ac:picMkLst>
            <pc:docMk/>
            <pc:sldMk cId="2816145125" sldId="285"/>
            <ac:picMk id="5140" creationId="{F008A978-65CD-4B8E-BE04-EAABA584E056}"/>
          </ac:picMkLst>
        </pc:picChg>
        <pc:picChg chg="add mod">
          <ac:chgData name="Khang Doan" userId="c7233670d3e89ac6" providerId="LiveId" clId="{2BFF3A08-BBE9-4BD8-8BA5-4915ACE376EA}" dt="2021-03-15T04:22:19.186" v="5191" actId="1076"/>
          <ac:picMkLst>
            <pc:docMk/>
            <pc:sldMk cId="2816145125" sldId="285"/>
            <ac:picMk id="5142" creationId="{0E8D6122-B75D-4E54-B07F-09BAC535B792}"/>
          </ac:picMkLst>
        </pc:picChg>
        <pc:picChg chg="add mod">
          <ac:chgData name="Khang Doan" userId="c7233670d3e89ac6" providerId="LiveId" clId="{2BFF3A08-BBE9-4BD8-8BA5-4915ACE376EA}" dt="2021-03-15T04:17:55.015" v="5021" actId="1076"/>
          <ac:picMkLst>
            <pc:docMk/>
            <pc:sldMk cId="2816145125" sldId="285"/>
            <ac:picMk id="5144" creationId="{05747651-2FD4-40B6-8215-E6FD2F1380FA}"/>
          </ac:picMkLst>
        </pc:pic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8" creationId="{95E7B4C8-6824-4262-8BFF-30CD43471C9C}"/>
          </ac:cxnSpMkLst>
        </pc:cxn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21" creationId="{5E5E66CE-BD5C-4EF0-8BF0-50947EC3436F}"/>
          </ac:cxnSpMkLst>
        </pc:cxn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22" creationId="{A27C6376-8B19-418E-9671-49187C40AFE8}"/>
          </ac:cxnSpMkLst>
        </pc:cxn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26" creationId="{5F07869C-1F25-4C58-A431-057110034ACB}"/>
          </ac:cxnSpMkLst>
        </pc:cxn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27" creationId="{1B194179-A803-402C-A86E-35C6F76D92C1}"/>
          </ac:cxnSpMkLst>
        </pc:cxnChg>
        <pc:cxnChg chg="add del mod">
          <ac:chgData name="Khang Doan" userId="c7233670d3e89ac6" providerId="LiveId" clId="{2BFF3A08-BBE9-4BD8-8BA5-4915ACE376EA}" dt="2021-03-15T04:19:22.037" v="5038" actId="14100"/>
          <ac:cxnSpMkLst>
            <pc:docMk/>
            <pc:sldMk cId="2816145125" sldId="285"/>
            <ac:cxnSpMk id="69" creationId="{5B37F16C-4D4A-4F83-8D76-3BF6119991A9}"/>
          </ac:cxnSpMkLst>
        </pc:cxnChg>
        <pc:cxnChg chg="add del mod">
          <ac:chgData name="Khang Doan" userId="c7233670d3e89ac6" providerId="LiveId" clId="{2BFF3A08-BBE9-4BD8-8BA5-4915ACE376EA}" dt="2021-03-15T04:19:22.363" v="5039" actId="478"/>
          <ac:cxnSpMkLst>
            <pc:docMk/>
            <pc:sldMk cId="2816145125" sldId="285"/>
            <ac:cxnSpMk id="70" creationId="{9A1E8FB7-82DA-45B5-AB35-64516A05116A}"/>
          </ac:cxnSpMkLst>
        </pc:cxnChg>
        <pc:cxnChg chg="add del mod">
          <ac:chgData name="Khang Doan" userId="c7233670d3e89ac6" providerId="LiveId" clId="{2BFF3A08-BBE9-4BD8-8BA5-4915ACE376EA}" dt="2021-03-15T04:19:24.396" v="5041" actId="12788"/>
          <ac:cxnSpMkLst>
            <pc:docMk/>
            <pc:sldMk cId="2816145125" sldId="285"/>
            <ac:cxnSpMk id="71" creationId="{1E86FAA9-1A4E-4823-A239-CDAA3150ECB3}"/>
          </ac:cxnSpMkLst>
        </pc:cxnChg>
        <pc:cxnChg chg="add del mod">
          <ac:chgData name="Khang Doan" userId="c7233670d3e89ac6" providerId="LiveId" clId="{2BFF3A08-BBE9-4BD8-8BA5-4915ACE376EA}" dt="2021-03-15T04:19:22.363" v="5039" actId="478"/>
          <ac:cxnSpMkLst>
            <pc:docMk/>
            <pc:sldMk cId="2816145125" sldId="285"/>
            <ac:cxnSpMk id="72" creationId="{BB6E2369-C4D3-438A-8603-8CC38B97D9E6}"/>
          </ac:cxnSpMkLst>
        </pc:cxnChg>
      </pc:sldChg>
      <pc:sldChg chg="addSp delSp modSp add mod">
        <pc:chgData name="Khang Doan" userId="c7233670d3e89ac6" providerId="LiveId" clId="{2BFF3A08-BBE9-4BD8-8BA5-4915ACE376EA}" dt="2021-03-15T14:58:59.770" v="6514" actId="20577"/>
        <pc:sldMkLst>
          <pc:docMk/>
          <pc:sldMk cId="1384354690" sldId="286"/>
        </pc:sldMkLst>
        <pc:spChg chg="mod">
          <ac:chgData name="Khang Doan" userId="c7233670d3e89ac6" providerId="LiveId" clId="{2BFF3A08-BBE9-4BD8-8BA5-4915ACE376EA}" dt="2021-03-15T14:12:38.359" v="5361" actId="20577"/>
          <ac:spMkLst>
            <pc:docMk/>
            <pc:sldMk cId="1384354690" sldId="286"/>
            <ac:spMk id="2" creationId="{2BB9D803-716A-4786-A36F-19511F98168D}"/>
          </ac:spMkLst>
        </pc:spChg>
        <pc:spChg chg="mod topLvl">
          <ac:chgData name="Khang Doan" userId="c7233670d3e89ac6" providerId="LiveId" clId="{2BFF3A08-BBE9-4BD8-8BA5-4915ACE376EA}" dt="2021-03-15T14:27:16.508" v="5623" actId="14100"/>
          <ac:spMkLst>
            <pc:docMk/>
            <pc:sldMk cId="1384354690" sldId="286"/>
            <ac:spMk id="3" creationId="{F693C873-5408-4630-8641-32DA1D28DCD2}"/>
          </ac:spMkLst>
        </pc:spChg>
        <pc:spChg chg="mod">
          <ac:chgData name="Khang Doan" userId="c7233670d3e89ac6" providerId="LiveId" clId="{2BFF3A08-BBE9-4BD8-8BA5-4915ACE376EA}" dt="2021-03-15T14:58:59.770" v="6514" actId="20577"/>
          <ac:spMkLst>
            <pc:docMk/>
            <pc:sldMk cId="1384354690" sldId="286"/>
            <ac:spMk id="4" creationId="{68714F8E-2BF6-4B89-87DE-E7157E9A1E93}"/>
          </ac:spMkLst>
        </pc:spChg>
        <pc:spChg chg="add del mod topLvl">
          <ac:chgData name="Khang Doan" userId="c7233670d3e89ac6" providerId="LiveId" clId="{2BFF3A08-BBE9-4BD8-8BA5-4915ACE376EA}" dt="2021-03-15T14:35:51.557" v="5973" actId="208"/>
          <ac:spMkLst>
            <pc:docMk/>
            <pc:sldMk cId="1384354690" sldId="286"/>
            <ac:spMk id="36" creationId="{FF1B5798-2BAA-467C-AE94-86F29E5DCFFA}"/>
          </ac:spMkLst>
        </pc:spChg>
        <pc:spChg chg="add del">
          <ac:chgData name="Khang Doan" userId="c7233670d3e89ac6" providerId="LiveId" clId="{2BFF3A08-BBE9-4BD8-8BA5-4915ACE376EA}" dt="2021-03-15T14:14:53.884" v="5387" actId="478"/>
          <ac:spMkLst>
            <pc:docMk/>
            <pc:sldMk cId="1384354690" sldId="286"/>
            <ac:spMk id="53" creationId="{D3B0F3C7-4700-4328-9C0D-5481D78847C5}"/>
          </ac:spMkLst>
        </pc:spChg>
        <pc:spChg chg="mod topLvl">
          <ac:chgData name="Khang Doan" userId="c7233670d3e89ac6" providerId="LiveId" clId="{2BFF3A08-BBE9-4BD8-8BA5-4915ACE376EA}" dt="2021-03-15T14:41:17.279" v="5992" actId="14100"/>
          <ac:spMkLst>
            <pc:docMk/>
            <pc:sldMk cId="1384354690" sldId="286"/>
            <ac:spMk id="54" creationId="{5C3C6FE9-91BA-4B22-8B5A-EA803DB9E445}"/>
          </ac:spMkLst>
        </pc:spChg>
        <pc:spChg chg="add del mod topLvl">
          <ac:chgData name="Khang Doan" userId="c7233670d3e89ac6" providerId="LiveId" clId="{2BFF3A08-BBE9-4BD8-8BA5-4915ACE376EA}" dt="2021-03-15T14:39:14.333" v="5974" actId="207"/>
          <ac:spMkLst>
            <pc:docMk/>
            <pc:sldMk cId="1384354690" sldId="286"/>
            <ac:spMk id="55" creationId="{5293387F-108E-449F-9E28-F4657910EFA8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56" creationId="{6F22B0FE-6BD5-4241-8944-D5F48B1FD420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57" creationId="{68647A40-5026-4BF3-85C3-B9F4208AAC8A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58" creationId="{4030A46A-7CF4-4F70-807A-ACA8B21657FA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59" creationId="{5BBC5385-965C-4BFE-B501-4137714D7CBC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60" creationId="{0D3F0E06-1997-4F69-BCB4-4AD3E3AFC6CF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61" creationId="{01BD035D-3B33-4647-8438-E06A6B798046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62" creationId="{81EB23A6-C996-43DA-80DC-58163ABEB9BE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63" creationId="{9A170550-3398-4923-9B28-CDAE0C45E0F2}"/>
          </ac:spMkLst>
        </pc:spChg>
        <pc:spChg chg="del">
          <ac:chgData name="Khang Doan" userId="c7233670d3e89ac6" providerId="LiveId" clId="{2BFF3A08-BBE9-4BD8-8BA5-4915ACE376EA}" dt="2021-03-15T14:13:02.805" v="5366" actId="478"/>
          <ac:spMkLst>
            <pc:docMk/>
            <pc:sldMk cId="1384354690" sldId="286"/>
            <ac:spMk id="64" creationId="{C72BA6FD-793B-435E-8FC6-85586F8AC936}"/>
          </ac:spMkLst>
        </pc:spChg>
        <pc:spChg chg="del">
          <ac:chgData name="Khang Doan" userId="c7233670d3e89ac6" providerId="LiveId" clId="{2BFF3A08-BBE9-4BD8-8BA5-4915ACE376EA}" dt="2021-03-15T14:13:02.805" v="5366" actId="478"/>
          <ac:spMkLst>
            <pc:docMk/>
            <pc:sldMk cId="1384354690" sldId="286"/>
            <ac:spMk id="65" creationId="{B56B4610-09BD-49E7-BA93-8446D153A267}"/>
          </ac:spMkLst>
        </pc:spChg>
        <pc:spChg chg="del">
          <ac:chgData name="Khang Doan" userId="c7233670d3e89ac6" providerId="LiveId" clId="{2BFF3A08-BBE9-4BD8-8BA5-4915ACE376EA}" dt="2021-03-15T14:13:02.805" v="5366" actId="478"/>
          <ac:spMkLst>
            <pc:docMk/>
            <pc:sldMk cId="1384354690" sldId="286"/>
            <ac:spMk id="66" creationId="{4538EA28-B47D-4678-A227-106BC300B2E6}"/>
          </ac:spMkLst>
        </pc:spChg>
        <pc:spChg chg="del">
          <ac:chgData name="Khang Doan" userId="c7233670d3e89ac6" providerId="LiveId" clId="{2BFF3A08-BBE9-4BD8-8BA5-4915ACE376EA}" dt="2021-03-15T14:13:02.805" v="5366" actId="478"/>
          <ac:spMkLst>
            <pc:docMk/>
            <pc:sldMk cId="1384354690" sldId="286"/>
            <ac:spMk id="67" creationId="{16294729-34DB-4B12-A7C9-5CC5396CC318}"/>
          </ac:spMkLst>
        </pc:spChg>
        <pc:spChg chg="mod">
          <ac:chgData name="Khang Doan" userId="c7233670d3e89ac6" providerId="LiveId" clId="{2BFF3A08-BBE9-4BD8-8BA5-4915ACE376EA}" dt="2021-03-15T14:43:34.488" v="6197" actId="14100"/>
          <ac:spMkLst>
            <pc:docMk/>
            <pc:sldMk cId="1384354690" sldId="286"/>
            <ac:spMk id="73" creationId="{213791E9-4080-4F93-9898-EDDE7CCDD4D4}"/>
          </ac:spMkLst>
        </pc:spChg>
        <pc:spChg chg="mod">
          <ac:chgData name="Khang Doan" userId="c7233670d3e89ac6" providerId="LiveId" clId="{2BFF3A08-BBE9-4BD8-8BA5-4915ACE376EA}" dt="2021-03-15T14:15:45.322" v="5450" actId="20577"/>
          <ac:spMkLst>
            <pc:docMk/>
            <pc:sldMk cId="1384354690" sldId="286"/>
            <ac:spMk id="74" creationId="{2508B9CF-22B3-40B5-8A6B-3C0A9B52596A}"/>
          </ac:spMkLst>
        </pc:spChg>
        <pc:spChg chg="add mod">
          <ac:chgData name="Khang Doan" userId="c7233670d3e89ac6" providerId="LiveId" clId="{2BFF3A08-BBE9-4BD8-8BA5-4915ACE376EA}" dt="2021-03-15T14:27:12.750" v="5622" actId="1076"/>
          <ac:spMkLst>
            <pc:docMk/>
            <pc:sldMk cId="1384354690" sldId="286"/>
            <ac:spMk id="75" creationId="{A15D1203-5A1A-4C70-868F-C49AD6CEAF54}"/>
          </ac:spMkLst>
        </pc:spChg>
        <pc:spChg chg="add mod">
          <ac:chgData name="Khang Doan" userId="c7233670d3e89ac6" providerId="LiveId" clId="{2BFF3A08-BBE9-4BD8-8BA5-4915ACE376EA}" dt="2021-03-15T14:28:17.967" v="5808" actId="14100"/>
          <ac:spMkLst>
            <pc:docMk/>
            <pc:sldMk cId="1384354690" sldId="286"/>
            <ac:spMk id="76" creationId="{CF4A5100-0561-4B57-B08A-6E4254E1A35D}"/>
          </ac:spMkLst>
        </pc:spChg>
        <pc:spChg chg="add mod">
          <ac:chgData name="Khang Doan" userId="c7233670d3e89ac6" providerId="LiveId" clId="{2BFF3A08-BBE9-4BD8-8BA5-4915ACE376EA}" dt="2021-03-15T14:34:56.987" v="5909" actId="20577"/>
          <ac:spMkLst>
            <pc:docMk/>
            <pc:sldMk cId="1384354690" sldId="286"/>
            <ac:spMk id="77" creationId="{143047E1-E5E3-43CA-85BE-8F77235D013F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79" creationId="{2245332F-160A-4858-A5A4-90E78AAF6434}"/>
          </ac:spMkLst>
        </pc:spChg>
        <pc:spChg chg="add mod">
          <ac:chgData name="Khang Doan" userId="c7233670d3e89ac6" providerId="LiveId" clId="{2BFF3A08-BBE9-4BD8-8BA5-4915ACE376EA}" dt="2021-03-15T14:43:29.755" v="6196" actId="20577"/>
          <ac:spMkLst>
            <pc:docMk/>
            <pc:sldMk cId="1384354690" sldId="286"/>
            <ac:spMk id="80" creationId="{5366EF08-E731-4421-8E65-C983C9242865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93" creationId="{2092738D-D211-4892-8591-CE1FD38E872B}"/>
          </ac:spMkLst>
        </pc:spChg>
        <pc:grpChg chg="add del mod">
          <ac:chgData name="Khang Doan" userId="c7233670d3e89ac6" providerId="LiveId" clId="{2BFF3A08-BBE9-4BD8-8BA5-4915ACE376EA}" dt="2021-03-15T14:15:22.331" v="5397" actId="14100"/>
          <ac:grpSpMkLst>
            <pc:docMk/>
            <pc:sldMk cId="1384354690" sldId="286"/>
            <ac:grpSpMk id="5" creationId="{047AEC7C-BB55-4488-AE46-CE44F8F21C5E}"/>
          </ac:grpSpMkLst>
        </pc:grpChg>
        <pc:grpChg chg="del">
          <ac:chgData name="Khang Doan" userId="c7233670d3e89ac6" providerId="LiveId" clId="{2BFF3A08-BBE9-4BD8-8BA5-4915ACE376EA}" dt="2021-03-15T14:13:02.805" v="5366" actId="478"/>
          <ac:grpSpMkLst>
            <pc:docMk/>
            <pc:sldMk cId="1384354690" sldId="286"/>
            <ac:grpSpMk id="40" creationId="{4AD5E5A1-374F-449C-A4A5-B84733B15530}"/>
          </ac:grpSpMkLst>
        </pc:grpChg>
        <pc:grpChg chg="del">
          <ac:chgData name="Khang Doan" userId="c7233670d3e89ac6" providerId="LiveId" clId="{2BFF3A08-BBE9-4BD8-8BA5-4915ACE376EA}" dt="2021-03-15T14:13:02.805" v="5366" actId="478"/>
          <ac:grpSpMkLst>
            <pc:docMk/>
            <pc:sldMk cId="1384354690" sldId="286"/>
            <ac:grpSpMk id="43" creationId="{19469284-2B52-4187-90AC-D40463112508}"/>
          </ac:grpSpMkLst>
        </pc:grpChg>
        <pc:grpChg chg="del">
          <ac:chgData name="Khang Doan" userId="c7233670d3e89ac6" providerId="LiveId" clId="{2BFF3A08-BBE9-4BD8-8BA5-4915ACE376EA}" dt="2021-03-15T14:13:02.805" v="5366" actId="478"/>
          <ac:grpSpMkLst>
            <pc:docMk/>
            <pc:sldMk cId="1384354690" sldId="286"/>
            <ac:grpSpMk id="46" creationId="{9D056400-02DA-4D01-9ADF-7C68AECAB1E6}"/>
          </ac:grpSpMkLst>
        </pc:grpChg>
        <pc:grpChg chg="del">
          <ac:chgData name="Khang Doan" userId="c7233670d3e89ac6" providerId="LiveId" clId="{2BFF3A08-BBE9-4BD8-8BA5-4915ACE376EA}" dt="2021-03-15T14:13:02.805" v="5366" actId="478"/>
          <ac:grpSpMkLst>
            <pc:docMk/>
            <pc:sldMk cId="1384354690" sldId="286"/>
            <ac:grpSpMk id="49" creationId="{9A1CB160-EBF1-4830-8BB7-6DFD99D1E062}"/>
          </ac:grpSpMkLst>
        </pc:grpChg>
        <pc:grpChg chg="add del mod">
          <ac:chgData name="Khang Doan" userId="c7233670d3e89ac6" providerId="LiveId" clId="{2BFF3A08-BBE9-4BD8-8BA5-4915ACE376EA}" dt="2021-03-15T14:41:12.792" v="5991" actId="14100"/>
          <ac:grpSpMkLst>
            <pc:docMk/>
            <pc:sldMk cId="1384354690" sldId="286"/>
            <ac:grpSpMk id="52" creationId="{3D2211C3-0DC3-4BCF-BA59-E18F758B4175}"/>
          </ac:grpSpMkLst>
        </pc:grpChg>
        <pc:grpChg chg="add mod">
          <ac:chgData name="Khang Doan" userId="c7233670d3e89ac6" providerId="LiveId" clId="{2BFF3A08-BBE9-4BD8-8BA5-4915ACE376EA}" dt="2021-03-15T14:15:17.723" v="5395" actId="14100"/>
          <ac:grpSpMkLst>
            <pc:docMk/>
            <pc:sldMk cId="1384354690" sldId="286"/>
            <ac:grpSpMk id="68" creationId="{9BAA64DD-392F-40A4-A6DB-3C6AD5870CCE}"/>
          </ac:grpSpMkLst>
        </pc:grpChg>
        <pc:picChg chg="add mod">
          <ac:chgData name="Khang Doan" userId="c7233670d3e89ac6" providerId="LiveId" clId="{2BFF3A08-BBE9-4BD8-8BA5-4915ACE376EA}" dt="2021-03-15T14:35:38.110" v="5971"/>
          <ac:picMkLst>
            <pc:docMk/>
            <pc:sldMk cId="1384354690" sldId="286"/>
            <ac:picMk id="78" creationId="{360144B8-CB0B-4FF1-BC04-9DF05B8DC944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89" creationId="{05213857-1AB7-468C-A9F6-899CEC288859}"/>
          </ac:picMkLst>
        </pc:picChg>
        <pc:picChg chg="add mod">
          <ac:chgData name="Khang Doan" userId="c7233670d3e89ac6" providerId="LiveId" clId="{2BFF3A08-BBE9-4BD8-8BA5-4915ACE376EA}" dt="2021-03-15T14:26:08.415" v="5476" actId="408"/>
          <ac:picMkLst>
            <pc:docMk/>
            <pc:sldMk cId="1384354690" sldId="286"/>
            <ac:picMk id="1026" creationId="{7099B2E7-5492-423D-B45C-26BFCA8AFC92}"/>
          </ac:picMkLst>
        </pc:picChg>
        <pc:picChg chg="add mod">
          <ac:chgData name="Khang Doan" userId="c7233670d3e89ac6" providerId="LiveId" clId="{2BFF3A08-BBE9-4BD8-8BA5-4915ACE376EA}" dt="2021-03-15T14:26:08.415" v="5476" actId="408"/>
          <ac:picMkLst>
            <pc:docMk/>
            <pc:sldMk cId="1384354690" sldId="286"/>
            <ac:picMk id="1028" creationId="{AE5A2B4E-0F35-4F8C-A49B-32F511928C7C}"/>
          </ac:picMkLst>
        </pc:picChg>
        <pc:picChg chg="add mod">
          <ac:chgData name="Khang Doan" userId="c7233670d3e89ac6" providerId="LiveId" clId="{2BFF3A08-BBE9-4BD8-8BA5-4915ACE376EA}" dt="2021-03-15T14:41:00.993" v="5986" actId="1076"/>
          <ac:picMkLst>
            <pc:docMk/>
            <pc:sldMk cId="1384354690" sldId="286"/>
            <ac:picMk id="1030" creationId="{DE6172BD-95C2-42E4-93D5-345D8A3024C4}"/>
          </ac:picMkLst>
        </pc:picChg>
        <pc:picChg chg="add mod">
          <ac:chgData name="Khang Doan" userId="c7233670d3e89ac6" providerId="LiveId" clId="{2BFF3A08-BBE9-4BD8-8BA5-4915ACE376EA}" dt="2021-03-15T14:47:43.097" v="6203" actId="1076"/>
          <ac:picMkLst>
            <pc:docMk/>
            <pc:sldMk cId="1384354690" sldId="286"/>
            <ac:picMk id="1032" creationId="{7D3D5F7F-B78E-4D7D-A51E-547F011300E8}"/>
          </ac:picMkLst>
        </pc:picChg>
        <pc:picChg chg="add mod">
          <ac:chgData name="Khang Doan" userId="c7233670d3e89ac6" providerId="LiveId" clId="{2BFF3A08-BBE9-4BD8-8BA5-4915ACE376EA}" dt="2021-03-15T14:51:34.155" v="6211" actId="1076"/>
          <ac:picMkLst>
            <pc:docMk/>
            <pc:sldMk cId="1384354690" sldId="286"/>
            <ac:picMk id="1034" creationId="{3D33A1CC-52BE-4781-8F88-6985568AD2E1}"/>
          </ac:picMkLst>
        </pc:picChg>
        <pc:picChg chg="add mod">
          <ac:chgData name="Khang Doan" userId="c7233670d3e89ac6" providerId="LiveId" clId="{2BFF3A08-BBE9-4BD8-8BA5-4915ACE376EA}" dt="2021-03-15T14:52:19.270" v="6218" actId="1076"/>
          <ac:picMkLst>
            <pc:docMk/>
            <pc:sldMk cId="1384354690" sldId="286"/>
            <ac:picMk id="1036" creationId="{7DFB058E-5857-4427-97A7-3B4A2FA3D46F}"/>
          </ac:picMkLst>
        </pc:picChg>
        <pc:picChg chg="add mod">
          <ac:chgData name="Khang Doan" userId="c7233670d3e89ac6" providerId="LiveId" clId="{2BFF3A08-BBE9-4BD8-8BA5-4915ACE376EA}" dt="2021-03-15T14:52:16.653" v="6216" actId="1076"/>
          <ac:picMkLst>
            <pc:docMk/>
            <pc:sldMk cId="1384354690" sldId="286"/>
            <ac:picMk id="1038" creationId="{7A1ABA2E-81FB-443E-93CE-8711CA60988E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22" creationId="{49D3AD1D-7DC8-4C6F-8309-E38C7BDA181C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24" creationId="{04056B53-E532-45DF-AE6D-88A20F60CF9F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34" creationId="{08A2535D-E366-4EA0-9384-B5CC7B82D362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38" creationId="{D5D6FDFC-F18D-4D05-8E43-23171C01A9C3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40" creationId="{F008A978-65CD-4B8E-BE04-EAABA584E056}"/>
          </ac:picMkLst>
        </pc:picChg>
        <pc:picChg chg="add del mod">
          <ac:chgData name="Khang Doan" userId="c7233670d3e89ac6" providerId="LiveId" clId="{2BFF3A08-BBE9-4BD8-8BA5-4915ACE376EA}" dt="2021-03-15T14:26:08.415" v="5476" actId="408"/>
          <ac:picMkLst>
            <pc:docMk/>
            <pc:sldMk cId="1384354690" sldId="286"/>
            <ac:picMk id="5142" creationId="{0E8D6122-B75D-4E54-B07F-09BAC535B792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44" creationId="{05747651-2FD4-40B6-8215-E6FD2F1380FA}"/>
          </ac:picMkLst>
        </pc:picChg>
        <pc:cxnChg chg="add del">
          <ac:chgData name="Khang Doan" userId="c7233670d3e89ac6" providerId="LiveId" clId="{2BFF3A08-BBE9-4BD8-8BA5-4915ACE376EA}" dt="2021-03-15T14:12:58.812" v="5365" actId="478"/>
          <ac:cxnSpMkLst>
            <pc:docMk/>
            <pc:sldMk cId="1384354690" sldId="286"/>
            <ac:cxnSpMk id="69" creationId="{5B37F16C-4D4A-4F83-8D76-3BF6119991A9}"/>
          </ac:cxnSpMkLst>
        </pc:cxnChg>
        <pc:cxnChg chg="add del">
          <ac:chgData name="Khang Doan" userId="c7233670d3e89ac6" providerId="LiveId" clId="{2BFF3A08-BBE9-4BD8-8BA5-4915ACE376EA}" dt="2021-03-15T14:12:58.812" v="5365" actId="478"/>
          <ac:cxnSpMkLst>
            <pc:docMk/>
            <pc:sldMk cId="1384354690" sldId="286"/>
            <ac:cxnSpMk id="70" creationId="{9A1E8FB7-82DA-45B5-AB35-64516A05116A}"/>
          </ac:cxnSpMkLst>
        </pc:cxnChg>
        <pc:cxnChg chg="add del">
          <ac:chgData name="Khang Doan" userId="c7233670d3e89ac6" providerId="LiveId" clId="{2BFF3A08-BBE9-4BD8-8BA5-4915ACE376EA}" dt="2021-03-15T14:12:58.812" v="5365" actId="478"/>
          <ac:cxnSpMkLst>
            <pc:docMk/>
            <pc:sldMk cId="1384354690" sldId="286"/>
            <ac:cxnSpMk id="71" creationId="{1E86FAA9-1A4E-4823-A239-CDAA3150ECB3}"/>
          </ac:cxnSpMkLst>
        </pc:cxnChg>
        <pc:cxnChg chg="add del">
          <ac:chgData name="Khang Doan" userId="c7233670d3e89ac6" providerId="LiveId" clId="{2BFF3A08-BBE9-4BD8-8BA5-4915ACE376EA}" dt="2021-03-15T14:12:58.812" v="5365" actId="478"/>
          <ac:cxnSpMkLst>
            <pc:docMk/>
            <pc:sldMk cId="1384354690" sldId="286"/>
            <ac:cxnSpMk id="72" creationId="{BB6E2369-C4D3-438A-8603-8CC38B97D9E6}"/>
          </ac:cxnSpMkLst>
        </pc:cxnChg>
      </pc:sldChg>
      <pc:sldChg chg="addSp delSp modSp add mod">
        <pc:chgData name="Khang Doan" userId="c7233670d3e89ac6" providerId="LiveId" clId="{2BFF3A08-BBE9-4BD8-8BA5-4915ACE376EA}" dt="2021-03-15T15:06:55.591" v="7218" actId="1076"/>
        <pc:sldMkLst>
          <pc:docMk/>
          <pc:sldMk cId="964723679" sldId="287"/>
        </pc:sldMkLst>
        <pc:spChg chg="mod">
          <ac:chgData name="Khang Doan" userId="c7233670d3e89ac6" providerId="LiveId" clId="{2BFF3A08-BBE9-4BD8-8BA5-4915ACE376EA}" dt="2021-03-15T14:59:06.030" v="6515" actId="20577"/>
          <ac:spMkLst>
            <pc:docMk/>
            <pc:sldMk cId="964723679" sldId="287"/>
            <ac:spMk id="2" creationId="{2BB9D803-716A-4786-A36F-19511F98168D}"/>
          </ac:spMkLst>
        </pc:spChg>
        <pc:spChg chg="mod">
          <ac:chgData name="Khang Doan" userId="c7233670d3e89ac6" providerId="LiveId" clId="{2BFF3A08-BBE9-4BD8-8BA5-4915ACE376EA}" dt="2021-03-15T15:01:51.860" v="6795" actId="20577"/>
          <ac:spMkLst>
            <pc:docMk/>
            <pc:sldMk cId="964723679" sldId="287"/>
            <ac:spMk id="4" creationId="{68714F8E-2BF6-4B89-87DE-E7157E9A1E93}"/>
          </ac:spMkLst>
        </pc:spChg>
        <pc:spChg chg="add mod">
          <ac:chgData name="Khang Doan" userId="c7233670d3e89ac6" providerId="LiveId" clId="{2BFF3A08-BBE9-4BD8-8BA5-4915ACE376EA}" dt="2021-03-15T15:06:55.591" v="7218" actId="1076"/>
          <ac:spMkLst>
            <pc:docMk/>
            <pc:sldMk cId="964723679" sldId="287"/>
            <ac:spMk id="26" creationId="{AF3423D6-DDE3-4E81-9979-528F8363ECE4}"/>
          </ac:spMkLst>
        </pc:spChg>
        <pc:spChg chg="del">
          <ac:chgData name="Khang Doan" userId="c7233670d3e89ac6" providerId="LiveId" clId="{2BFF3A08-BBE9-4BD8-8BA5-4915ACE376EA}" dt="2021-03-15T14:59:24.128" v="6542" actId="478"/>
          <ac:spMkLst>
            <pc:docMk/>
            <pc:sldMk cId="964723679" sldId="287"/>
            <ac:spMk id="75" creationId="{A15D1203-5A1A-4C70-868F-C49AD6CEAF54}"/>
          </ac:spMkLst>
        </pc:spChg>
        <pc:spChg chg="del">
          <ac:chgData name="Khang Doan" userId="c7233670d3e89ac6" providerId="LiveId" clId="{2BFF3A08-BBE9-4BD8-8BA5-4915ACE376EA}" dt="2021-03-15T14:59:24.128" v="6542" actId="478"/>
          <ac:spMkLst>
            <pc:docMk/>
            <pc:sldMk cId="964723679" sldId="287"/>
            <ac:spMk id="76" creationId="{CF4A5100-0561-4B57-B08A-6E4254E1A35D}"/>
          </ac:spMkLst>
        </pc:spChg>
        <pc:spChg chg="del">
          <ac:chgData name="Khang Doan" userId="c7233670d3e89ac6" providerId="LiveId" clId="{2BFF3A08-BBE9-4BD8-8BA5-4915ACE376EA}" dt="2021-03-15T14:59:24.128" v="6542" actId="478"/>
          <ac:spMkLst>
            <pc:docMk/>
            <pc:sldMk cId="964723679" sldId="287"/>
            <ac:spMk id="77" creationId="{143047E1-E5E3-43CA-85BE-8F77235D013F}"/>
          </ac:spMkLst>
        </pc:spChg>
        <pc:spChg chg="del">
          <ac:chgData name="Khang Doan" userId="c7233670d3e89ac6" providerId="LiveId" clId="{2BFF3A08-BBE9-4BD8-8BA5-4915ACE376EA}" dt="2021-03-15T14:59:24.128" v="6542" actId="478"/>
          <ac:spMkLst>
            <pc:docMk/>
            <pc:sldMk cId="964723679" sldId="287"/>
            <ac:spMk id="80" creationId="{5366EF08-E731-4421-8E65-C983C9242865}"/>
          </ac:spMkLst>
        </pc:spChg>
        <pc:grpChg chg="del">
          <ac:chgData name="Khang Doan" userId="c7233670d3e89ac6" providerId="LiveId" clId="{2BFF3A08-BBE9-4BD8-8BA5-4915ACE376EA}" dt="2021-03-15T14:59:24.128" v="6542" actId="478"/>
          <ac:grpSpMkLst>
            <pc:docMk/>
            <pc:sldMk cId="964723679" sldId="287"/>
            <ac:grpSpMk id="5" creationId="{047AEC7C-BB55-4488-AE46-CE44F8F21C5E}"/>
          </ac:grpSpMkLst>
        </pc:grpChg>
        <pc:grpChg chg="del">
          <ac:chgData name="Khang Doan" userId="c7233670d3e89ac6" providerId="LiveId" clId="{2BFF3A08-BBE9-4BD8-8BA5-4915ACE376EA}" dt="2021-03-15T14:59:24.128" v="6542" actId="478"/>
          <ac:grpSpMkLst>
            <pc:docMk/>
            <pc:sldMk cId="964723679" sldId="287"/>
            <ac:grpSpMk id="52" creationId="{3D2211C3-0DC3-4BCF-BA59-E18F758B4175}"/>
          </ac:grpSpMkLst>
        </pc:grpChg>
        <pc:grpChg chg="del">
          <ac:chgData name="Khang Doan" userId="c7233670d3e89ac6" providerId="LiveId" clId="{2BFF3A08-BBE9-4BD8-8BA5-4915ACE376EA}" dt="2021-03-15T14:59:24.128" v="6542" actId="478"/>
          <ac:grpSpMkLst>
            <pc:docMk/>
            <pc:sldMk cId="964723679" sldId="287"/>
            <ac:grpSpMk id="68" creationId="{9BAA64DD-392F-40A4-A6DB-3C6AD5870CCE}"/>
          </ac:grpSpMkLst>
        </pc:grp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78" creationId="{360144B8-CB0B-4FF1-BC04-9DF05B8DC944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26" creationId="{7099B2E7-5492-423D-B45C-26BFCA8AFC92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28" creationId="{AE5A2B4E-0F35-4F8C-A49B-32F511928C7C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0" creationId="{DE6172BD-95C2-42E4-93D5-345D8A3024C4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2" creationId="{7D3D5F7F-B78E-4D7D-A51E-547F011300E8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4" creationId="{3D33A1CC-52BE-4781-8F88-6985568AD2E1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6" creationId="{7DFB058E-5857-4427-97A7-3B4A2FA3D46F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8" creationId="{7A1ABA2E-81FB-443E-93CE-8711CA60988E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5142" creationId="{0E8D6122-B75D-4E54-B07F-09BAC535B792}"/>
          </ac:picMkLst>
        </pc:picChg>
      </pc:sldChg>
      <pc:sldChg chg="addSp delSp modSp add del mod">
        <pc:chgData name="Khang Doan" userId="c7233670d3e89ac6" providerId="LiveId" clId="{2BFF3A08-BBE9-4BD8-8BA5-4915ACE376EA}" dt="2021-03-15T14:56:07.012" v="6340" actId="47"/>
        <pc:sldMkLst>
          <pc:docMk/>
          <pc:sldMk cId="2476503768" sldId="287"/>
        </pc:sldMkLst>
        <pc:spChg chg="mod">
          <ac:chgData name="Khang Doan" userId="c7233670d3e89ac6" providerId="LiveId" clId="{2BFF3A08-BBE9-4BD8-8BA5-4915ACE376EA}" dt="2021-03-15T14:53:36.373" v="6317" actId="20577"/>
          <ac:spMkLst>
            <pc:docMk/>
            <pc:sldMk cId="2476503768" sldId="287"/>
            <ac:spMk id="2" creationId="{6FFA3808-A879-4ACB-863E-539AA7EB72EE}"/>
          </ac:spMkLst>
        </pc:spChg>
        <pc:spChg chg="add mod">
          <ac:chgData name="Khang Doan" userId="c7233670d3e89ac6" providerId="LiveId" clId="{2BFF3A08-BBE9-4BD8-8BA5-4915ACE376EA}" dt="2021-03-15T14:55:30.440" v="6335" actId="1076"/>
          <ac:spMkLst>
            <pc:docMk/>
            <pc:sldMk cId="2476503768" sldId="287"/>
            <ac:spMk id="3" creationId="{490646B3-AE94-4FC9-B2E3-1FA209DF6918}"/>
          </ac:spMkLst>
        </pc:spChg>
        <pc:spChg chg="mod">
          <ac:chgData name="Khang Doan" userId="c7233670d3e89ac6" providerId="LiveId" clId="{2BFF3A08-BBE9-4BD8-8BA5-4915ACE376EA}" dt="2021-03-15T14:55:30.440" v="6335" actId="1076"/>
          <ac:spMkLst>
            <pc:docMk/>
            <pc:sldMk cId="2476503768" sldId="287"/>
            <ac:spMk id="8" creationId="{D101BE9D-1029-45EC-B08D-1E60472F4949}"/>
          </ac:spMkLst>
        </pc:spChg>
        <pc:spChg chg="del mod topLvl">
          <ac:chgData name="Khang Doan" userId="c7233670d3e89ac6" providerId="LiveId" clId="{2BFF3A08-BBE9-4BD8-8BA5-4915ACE376EA}" dt="2021-03-15T14:56:03.332" v="6339" actId="478"/>
          <ac:spMkLst>
            <pc:docMk/>
            <pc:sldMk cId="2476503768" sldId="287"/>
            <ac:spMk id="23" creationId="{1712CCDA-D149-4787-B448-BDEC1EAAE3AF}"/>
          </ac:spMkLst>
        </pc:spChg>
        <pc:spChg chg="mod">
          <ac:chgData name="Khang Doan" userId="c7233670d3e89ac6" providerId="LiveId" clId="{2BFF3A08-BBE9-4BD8-8BA5-4915ACE376EA}" dt="2021-03-15T14:55:30.440" v="6335" actId="1076"/>
          <ac:spMkLst>
            <pc:docMk/>
            <pc:sldMk cId="2476503768" sldId="287"/>
            <ac:spMk id="24" creationId="{D4930BBD-39A7-495E-B20E-724AC2940F7B}"/>
          </ac:spMkLst>
        </pc:spChg>
        <pc:spChg chg="del">
          <ac:chgData name="Khang Doan" userId="c7233670d3e89ac6" providerId="LiveId" clId="{2BFF3A08-BBE9-4BD8-8BA5-4915ACE376EA}" dt="2021-03-15T14:55:22.293" v="6333" actId="478"/>
          <ac:spMkLst>
            <pc:docMk/>
            <pc:sldMk cId="2476503768" sldId="287"/>
            <ac:spMk id="25" creationId="{7C7B29AD-9EA3-4119-85CC-A2C091EC6B3C}"/>
          </ac:spMkLst>
        </pc:spChg>
        <pc:spChg chg="topLvl">
          <ac:chgData name="Khang Doan" userId="c7233670d3e89ac6" providerId="LiveId" clId="{2BFF3A08-BBE9-4BD8-8BA5-4915ACE376EA}" dt="2021-03-15T14:56:03.332" v="6339" actId="478"/>
          <ac:spMkLst>
            <pc:docMk/>
            <pc:sldMk cId="2476503768" sldId="287"/>
            <ac:spMk id="33" creationId="{EDDA1726-F685-449D-A53A-A0EFE64C4F78}"/>
          </ac:spMkLst>
        </pc:spChg>
        <pc:grpChg chg="mod">
          <ac:chgData name="Khang Doan" userId="c7233670d3e89ac6" providerId="LiveId" clId="{2BFF3A08-BBE9-4BD8-8BA5-4915ACE376EA}" dt="2021-03-15T14:55:30.440" v="6335" actId="1076"/>
          <ac:grpSpMkLst>
            <pc:docMk/>
            <pc:sldMk cId="2476503768" sldId="287"/>
            <ac:grpSpMk id="19" creationId="{EAB10490-D7FC-4C85-8C25-D010DFCA29C6}"/>
          </ac:grpSpMkLst>
        </pc:grpChg>
        <pc:grpChg chg="del">
          <ac:chgData name="Khang Doan" userId="c7233670d3e89ac6" providerId="LiveId" clId="{2BFF3A08-BBE9-4BD8-8BA5-4915ACE376EA}" dt="2021-03-15T14:55:36.308" v="6336" actId="478"/>
          <ac:grpSpMkLst>
            <pc:docMk/>
            <pc:sldMk cId="2476503768" sldId="287"/>
            <ac:grpSpMk id="39" creationId="{8675C7EF-EF37-479A-8722-856923292519}"/>
          </ac:grpSpMkLst>
        </pc:grpChg>
        <pc:grpChg chg="del">
          <ac:chgData name="Khang Doan" userId="c7233670d3e89ac6" providerId="LiveId" clId="{2BFF3A08-BBE9-4BD8-8BA5-4915ACE376EA}" dt="2021-03-15T14:55:36.308" v="6336" actId="478"/>
          <ac:grpSpMkLst>
            <pc:docMk/>
            <pc:sldMk cId="2476503768" sldId="287"/>
            <ac:grpSpMk id="40" creationId="{19471D83-5468-4EDE-AF6B-F3B702C24014}"/>
          </ac:grpSpMkLst>
        </pc:grpChg>
        <pc:grpChg chg="del">
          <ac:chgData name="Khang Doan" userId="c7233670d3e89ac6" providerId="LiveId" clId="{2BFF3A08-BBE9-4BD8-8BA5-4915ACE376EA}" dt="2021-03-15T14:55:36.308" v="6336" actId="478"/>
          <ac:grpSpMkLst>
            <pc:docMk/>
            <pc:sldMk cId="2476503768" sldId="287"/>
            <ac:grpSpMk id="41" creationId="{009FC825-8590-4FDE-BD5E-12CBBBEE35EC}"/>
          </ac:grpSpMkLst>
        </pc:grpChg>
        <pc:grpChg chg="del">
          <ac:chgData name="Khang Doan" userId="c7233670d3e89ac6" providerId="LiveId" clId="{2BFF3A08-BBE9-4BD8-8BA5-4915ACE376EA}" dt="2021-03-15T14:56:03.332" v="6339" actId="478"/>
          <ac:grpSpMkLst>
            <pc:docMk/>
            <pc:sldMk cId="2476503768" sldId="287"/>
            <ac:grpSpMk id="45" creationId="{916F083E-CF03-4167-929D-C58071C7C2F3}"/>
          </ac:grpSpMkLst>
        </pc:grpChg>
        <pc:picChg chg="add del">
          <ac:chgData name="Khang Doan" userId="c7233670d3e89ac6" providerId="LiveId" clId="{2BFF3A08-BBE9-4BD8-8BA5-4915ACE376EA}" dt="2021-03-15T14:53:58.670" v="6323" actId="478"/>
          <ac:picMkLst>
            <pc:docMk/>
            <pc:sldMk cId="2476503768" sldId="287"/>
            <ac:picMk id="6" creationId="{7C61458D-E568-43C6-AA29-4B7061D97F21}"/>
          </ac:picMkLst>
        </pc:picChg>
        <pc:picChg chg="del">
          <ac:chgData name="Khang Doan" userId="c7233670d3e89ac6" providerId="LiveId" clId="{2BFF3A08-BBE9-4BD8-8BA5-4915ACE376EA}" dt="2021-03-15T14:55:36.308" v="6336" actId="478"/>
          <ac:picMkLst>
            <pc:docMk/>
            <pc:sldMk cId="2476503768" sldId="287"/>
            <ac:picMk id="51" creationId="{DCF498B5-67B5-4279-864C-A58C882FE5CF}"/>
          </ac:picMkLst>
        </pc:picChg>
        <pc:picChg chg="del">
          <ac:chgData name="Khang Doan" userId="c7233670d3e89ac6" providerId="LiveId" clId="{2BFF3A08-BBE9-4BD8-8BA5-4915ACE376EA}" dt="2021-03-15T14:55:36.308" v="6336" actId="478"/>
          <ac:picMkLst>
            <pc:docMk/>
            <pc:sldMk cId="2476503768" sldId="287"/>
            <ac:picMk id="53" creationId="{A96A7A77-9567-4324-BDF9-EF17610D4069}"/>
          </ac:picMkLst>
        </pc:picChg>
        <pc:picChg chg="del">
          <ac:chgData name="Khang Doan" userId="c7233670d3e89ac6" providerId="LiveId" clId="{2BFF3A08-BBE9-4BD8-8BA5-4915ACE376EA}" dt="2021-03-15T14:55:22.293" v="6333" actId="478"/>
          <ac:picMkLst>
            <pc:docMk/>
            <pc:sldMk cId="2476503768" sldId="287"/>
            <ac:picMk id="1026" creationId="{7B324C5A-418C-43FA-B318-410211A7667B}"/>
          </ac:picMkLst>
        </pc:picChg>
        <pc:picChg chg="del">
          <ac:chgData name="Khang Doan" userId="c7233670d3e89ac6" providerId="LiveId" clId="{2BFF3A08-BBE9-4BD8-8BA5-4915ACE376EA}" dt="2021-03-15T14:55:36.308" v="6336" actId="478"/>
          <ac:picMkLst>
            <pc:docMk/>
            <pc:sldMk cId="2476503768" sldId="287"/>
            <ac:picMk id="1028" creationId="{3C364DF7-5B7F-496A-B9CA-241C5ACB2DA8}"/>
          </ac:picMkLst>
        </pc:picChg>
        <pc:picChg chg="add mod">
          <ac:chgData name="Khang Doan" userId="c7233670d3e89ac6" providerId="LiveId" clId="{2BFF3A08-BBE9-4BD8-8BA5-4915ACE376EA}" dt="2021-03-15T14:55:30.440" v="6335" actId="1076"/>
          <ac:picMkLst>
            <pc:docMk/>
            <pc:sldMk cId="2476503768" sldId="287"/>
            <ac:picMk id="2050" creationId="{A891A67A-6B00-4247-8CDE-830DBFD247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1683-BF26-45B0-A532-3C3AE261689E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E3EA6-64C6-4B12-B015-565DE30BB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5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2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548640"/>
            <a:ext cx="11167447" cy="105391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422981"/>
            <a:ext cx="11155680" cy="117957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rgbClr val="108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1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anusgraph.org/" TargetMode="External"/><Relationship Id="rId2" Type="http://schemas.openxmlformats.org/officeDocument/2006/relationships/hyperlink" Target="https://neo4j.com/develop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challenge.mit.edu/data-sets" TargetMode="External"/><Relationship Id="rId5" Type="http://schemas.openxmlformats.org/officeDocument/2006/relationships/hyperlink" Target="https://snap.stanford.edu/data/" TargetMode="External"/><Relationship Id="rId4" Type="http://schemas.openxmlformats.org/officeDocument/2006/relationships/hyperlink" Target="https://tinkerpop.apache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hyperlink" Target="mailto:knd9uz@virginia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mailto:kdoan@greenzoneinc.com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3.png"/><Relationship Id="rId5" Type="http://schemas.openxmlformats.org/officeDocument/2006/relationships/image" Target="../media/image1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183093"/>
            <a:ext cx="6802847" cy="939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Graph Databases and Graph 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E9365-86DF-4D33-BFA2-816819F93881}"/>
              </a:ext>
            </a:extLst>
          </p:cNvPr>
          <p:cNvSpPr txBox="1"/>
          <p:nvPr/>
        </p:nvSpPr>
        <p:spPr>
          <a:xfrm>
            <a:off x="510177" y="57383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Ben Doan</a:t>
            </a:r>
          </a:p>
          <a:p>
            <a:r>
              <a:rPr lang="en-US" i="1" dirty="0">
                <a:solidFill>
                  <a:srgbClr val="000000"/>
                </a:solidFill>
              </a:rPr>
              <a:t>March 24, 2021</a:t>
            </a:r>
          </a:p>
        </p:txBody>
      </p:sp>
    </p:spTree>
    <p:extLst>
      <p:ext uri="{BB962C8B-B14F-4D97-AF65-F5344CB8AC3E}">
        <p14:creationId xmlns:p14="http://schemas.microsoft.com/office/powerpoint/2010/main" val="233346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Anyone interested in learning more about graph tools can check out the following sources </a:t>
            </a:r>
            <a:endParaRPr lang="en-US" sz="1400" b="1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F3423D6-DDE3-4E81-9979-528F8363ECE4}"/>
              </a:ext>
            </a:extLst>
          </p:cNvPr>
          <p:cNvSpPr txBox="1">
            <a:spLocks/>
          </p:cNvSpPr>
          <p:nvPr/>
        </p:nvSpPr>
        <p:spPr>
          <a:xfrm>
            <a:off x="465119" y="2253950"/>
            <a:ext cx="11290106" cy="4375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Prerequisites:</a:t>
            </a:r>
          </a:p>
          <a:p>
            <a:r>
              <a:rPr lang="en-US" sz="1400" dirty="0"/>
              <a:t>Basic understanding of functional (Python) and object-oriented programming (Java/JavaScript)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Graph Database Documentation</a:t>
            </a:r>
          </a:p>
          <a:p>
            <a:r>
              <a:rPr lang="en-US" sz="1400" dirty="0"/>
              <a:t>Neo4j: </a:t>
            </a:r>
            <a:r>
              <a:rPr lang="en-US" sz="1400" dirty="0">
                <a:hlinkClick r:id="rId2"/>
              </a:rPr>
              <a:t>https://neo4j.com/developer/</a:t>
            </a:r>
            <a:endParaRPr lang="en-US" sz="1400" dirty="0"/>
          </a:p>
          <a:p>
            <a:r>
              <a:rPr lang="en-US" sz="1400" dirty="0" err="1"/>
              <a:t>JanusGraph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https://docs.janusgraph.org/</a:t>
            </a:r>
            <a:endParaRPr lang="en-US" sz="1400" dirty="0"/>
          </a:p>
          <a:p>
            <a:r>
              <a:rPr lang="en-US" sz="1400" dirty="0"/>
              <a:t>Apache </a:t>
            </a:r>
            <a:r>
              <a:rPr lang="en-US" sz="1400" dirty="0" err="1"/>
              <a:t>Tinkerpop</a:t>
            </a:r>
            <a:r>
              <a:rPr lang="en-US" sz="1400" dirty="0"/>
              <a:t> (for graph queries): </a:t>
            </a:r>
            <a:r>
              <a:rPr lang="en-US" sz="1400" dirty="0">
                <a:hlinkClick r:id="rId4"/>
              </a:rPr>
              <a:t>https://tinkerpop.apache.org/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Datasets:</a:t>
            </a:r>
          </a:p>
          <a:p>
            <a:r>
              <a:rPr lang="en-US" sz="1400" dirty="0">
                <a:hlinkClick r:id="rId5"/>
              </a:rPr>
              <a:t>https://snap.stanford.edu/data/</a:t>
            </a:r>
            <a:r>
              <a:rPr lang="en-US" sz="1400" dirty="0"/>
              <a:t> (&lt; Includes a Twitter </a:t>
            </a:r>
            <a:r>
              <a:rPr lang="en-US" sz="1400" dirty="0" err="1"/>
              <a:t>memetracker</a:t>
            </a:r>
            <a:r>
              <a:rPr lang="en-US" sz="1400" dirty="0"/>
              <a:t> graph)</a:t>
            </a:r>
            <a:endParaRPr lang="en-US" sz="1400" b="1" dirty="0"/>
          </a:p>
          <a:p>
            <a:r>
              <a:rPr lang="en-US" sz="1400" dirty="0">
                <a:hlinkClick r:id="rId6"/>
              </a:rPr>
              <a:t>http://networkrepository.com/</a:t>
            </a:r>
          </a:p>
          <a:p>
            <a:r>
              <a:rPr lang="en-US" sz="1400" dirty="0">
                <a:hlinkClick r:id="rId6"/>
              </a:rPr>
              <a:t>https://graphchallenge.mit.edu/data-sets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472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238781"/>
            <a:ext cx="6802847" cy="119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55920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238781"/>
            <a:ext cx="6802847" cy="119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15470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73FEB-EF70-4C76-A2D9-63CB9B6FE5C4}"/>
              </a:ext>
            </a:extLst>
          </p:cNvPr>
          <p:cNvGrpSpPr/>
          <p:nvPr/>
        </p:nvGrpSpPr>
        <p:grpSpPr>
          <a:xfrm>
            <a:off x="-894798" y="1712031"/>
            <a:ext cx="13211810" cy="4688623"/>
            <a:chOff x="-894798" y="1712031"/>
            <a:chExt cx="13211810" cy="468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300674-CB62-4DB6-AD98-B27138D8237E}"/>
                </a:ext>
              </a:extLst>
            </p:cNvPr>
            <p:cNvCxnSpPr>
              <a:cxnSpLocks/>
              <a:stCxn id="6" idx="2"/>
              <a:endCxn id="30" idx="6"/>
            </p:cNvCxnSpPr>
            <p:nvPr/>
          </p:nvCxnSpPr>
          <p:spPr>
            <a:xfrm flipH="1">
              <a:off x="1383431" y="2717832"/>
              <a:ext cx="3025065" cy="5578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DFD36E-253B-4263-B8F7-FEDB5389F389}"/>
                </a:ext>
              </a:extLst>
            </p:cNvPr>
            <p:cNvGrpSpPr/>
            <p:nvPr/>
          </p:nvGrpSpPr>
          <p:grpSpPr>
            <a:xfrm>
              <a:off x="3682725" y="1755860"/>
              <a:ext cx="1743959" cy="1306050"/>
              <a:chOff x="2740701" y="1889534"/>
              <a:chExt cx="1743959" cy="130605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E6C7E8B-45F4-4362-AD48-AB74D24DC1D9}"/>
                  </a:ext>
                </a:extLst>
              </p:cNvPr>
              <p:cNvSpPr/>
              <p:nvPr/>
            </p:nvSpPr>
            <p:spPr>
              <a:xfrm>
                <a:off x="3466472" y="2507427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A01</a:t>
                </a:r>
              </a:p>
            </p:txBody>
          </p:sp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8FD8AF-D80F-4678-9865-BF72DA06AA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0701" y="1889534"/>
                <a:ext cx="1743959" cy="738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“Kendrick Lamar”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33 }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AC906D-DBA8-4657-B1A6-7362FAA58639}"/>
                </a:ext>
              </a:extLst>
            </p:cNvPr>
            <p:cNvGrpSpPr/>
            <p:nvPr/>
          </p:nvGrpSpPr>
          <p:grpSpPr>
            <a:xfrm>
              <a:off x="1209805" y="1712031"/>
              <a:ext cx="2080918" cy="1037100"/>
              <a:chOff x="5465295" y="3810105"/>
              <a:chExt cx="2080918" cy="10371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FD3A4DE-3117-41F2-8CA5-6A8BAB2D036E}"/>
                  </a:ext>
                </a:extLst>
              </p:cNvPr>
              <p:cNvSpPr/>
              <p:nvPr/>
            </p:nvSpPr>
            <p:spPr>
              <a:xfrm>
                <a:off x="6848630" y="4159048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A02</a:t>
                </a:r>
              </a:p>
            </p:txBody>
          </p:sp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513A516-66A0-4F2E-ACDC-DE6E19524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5295" y="3810105"/>
                <a:ext cx="1659120" cy="960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“Schoolboy Q”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33 }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15A774D-120F-4FF8-A533-9C0E2DB0A309}"/>
                </a:ext>
              </a:extLst>
            </p:cNvPr>
            <p:cNvGrpSpPr/>
            <p:nvPr/>
          </p:nvGrpSpPr>
          <p:grpSpPr>
            <a:xfrm>
              <a:off x="2925648" y="5176075"/>
              <a:ext cx="2091735" cy="963268"/>
              <a:chOff x="714884" y="5267506"/>
              <a:chExt cx="2091735" cy="9632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286591-B40C-4382-8A96-784E7302F47A}"/>
                  </a:ext>
                </a:extLst>
              </p:cNvPr>
              <p:cNvSpPr/>
              <p:nvPr/>
            </p:nvSpPr>
            <p:spPr>
              <a:xfrm>
                <a:off x="2109036" y="5542617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A03</a:t>
                </a:r>
              </a:p>
            </p:txBody>
          </p: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84E113-BFC3-4884-AE15-08D247058A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884" y="5267506"/>
                <a:ext cx="1659120" cy="918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“Thundercat”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 36 }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7F2267-6716-4351-B8C9-19635B2C1171}"/>
                </a:ext>
              </a:extLst>
            </p:cNvPr>
            <p:cNvGrpSpPr/>
            <p:nvPr/>
          </p:nvGrpSpPr>
          <p:grpSpPr>
            <a:xfrm>
              <a:off x="3560743" y="3620968"/>
              <a:ext cx="1659120" cy="1188156"/>
              <a:chOff x="1590461" y="5542617"/>
              <a:chExt cx="1659120" cy="118815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BEBF7DB-9923-449D-B29F-0B47E31A03C5}"/>
                  </a:ext>
                </a:extLst>
              </p:cNvPr>
              <p:cNvSpPr/>
              <p:nvPr/>
            </p:nvSpPr>
            <p:spPr>
              <a:xfrm>
                <a:off x="2357611" y="5542617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S11</a:t>
                </a:r>
              </a:p>
            </p:txBody>
          </p:sp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A42F57A-0100-4A48-BAE2-027DC5715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0461" y="5825391"/>
                <a:ext cx="1659120" cy="9053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“Wesley’s Theory”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4:47 }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9DA4A4-741C-4348-A458-499FFA59D0B6}"/>
                </a:ext>
              </a:extLst>
            </p:cNvPr>
            <p:cNvGrpSpPr/>
            <p:nvPr/>
          </p:nvGrpSpPr>
          <p:grpSpPr>
            <a:xfrm>
              <a:off x="6998252" y="1819081"/>
              <a:ext cx="2469661" cy="927236"/>
              <a:chOff x="1520895" y="5111674"/>
              <a:chExt cx="2469661" cy="92723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07CAAB9-C73B-4BC2-AA46-04348803019E}"/>
                  </a:ext>
                </a:extLst>
              </p:cNvPr>
              <p:cNvSpPr/>
              <p:nvPr/>
            </p:nvSpPr>
            <p:spPr>
              <a:xfrm>
                <a:off x="1520895" y="5170510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/>
                  <a:t>S12</a:t>
                </a: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847E5E4-374A-4C1D-B863-64AC232C22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436" y="5111674"/>
                <a:ext cx="1659120" cy="927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“U”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3:37}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8DFA12-159D-42B4-962A-1EFD1E82B462}"/>
                </a:ext>
              </a:extLst>
            </p:cNvPr>
            <p:cNvGrpSpPr/>
            <p:nvPr/>
          </p:nvGrpSpPr>
          <p:grpSpPr>
            <a:xfrm>
              <a:off x="630190" y="4306294"/>
              <a:ext cx="1834240" cy="1196276"/>
              <a:chOff x="-1532662" y="5992790"/>
              <a:chExt cx="1834240" cy="119627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EDA83FE-9216-4F1C-A676-E970C814853F}"/>
                  </a:ext>
                </a:extLst>
              </p:cNvPr>
              <p:cNvSpPr/>
              <p:nvPr/>
            </p:nvSpPr>
            <p:spPr>
              <a:xfrm>
                <a:off x="-396005" y="5992790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S13</a:t>
                </a:r>
              </a:p>
            </p:txBody>
          </p: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A2DC320-9ACC-4D97-9813-A92A17573A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32662" y="6228175"/>
                <a:ext cx="1659120" cy="960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“Rolling Stone”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4:28 }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3E3D491-3F6A-48F6-8D8A-CAC6280C386C}"/>
                </a:ext>
              </a:extLst>
            </p:cNvPr>
            <p:cNvGrpSpPr/>
            <p:nvPr/>
          </p:nvGrpSpPr>
          <p:grpSpPr>
            <a:xfrm>
              <a:off x="9891069" y="5439763"/>
              <a:ext cx="2425943" cy="960891"/>
              <a:chOff x="2352577" y="5426160"/>
              <a:chExt cx="2425943" cy="96089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5744F4-CDF4-4395-89E6-16436B2DC56B}"/>
                  </a:ext>
                </a:extLst>
              </p:cNvPr>
              <p:cNvSpPr/>
              <p:nvPr/>
            </p:nvSpPr>
            <p:spPr>
              <a:xfrm>
                <a:off x="2352577" y="5562526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S15</a:t>
                </a:r>
              </a:p>
            </p:txBody>
          </p: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5C5203D-02A6-449D-B2EE-8D1BDCC409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400" y="5426160"/>
                <a:ext cx="1659120" cy="960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</a:t>
                </a:r>
                <a:r>
                  <a:rPr lang="en-US" sz="900" dirty="0" err="1"/>
                  <a:t>Dragonball</a:t>
                </a:r>
                <a:r>
                  <a:rPr lang="en-US" sz="900" dirty="0"/>
                  <a:t> </a:t>
                </a:r>
                <a:r>
                  <a:rPr lang="en-US" sz="900" dirty="0" err="1"/>
                  <a:t>Durag</a:t>
                </a:r>
                <a:r>
                  <a:rPr lang="en-US" sz="900" dirty="0"/>
                  <a:t>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3:02}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2FDCA1-AEA0-4A45-90EB-E5E55EBC1D2A}"/>
                </a:ext>
              </a:extLst>
            </p:cNvPr>
            <p:cNvGrpSpPr/>
            <p:nvPr/>
          </p:nvGrpSpPr>
          <p:grpSpPr>
            <a:xfrm>
              <a:off x="6880846" y="3376382"/>
              <a:ext cx="2460049" cy="963268"/>
              <a:chOff x="2434332" y="5695870"/>
              <a:chExt cx="2460049" cy="96326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13C6069-AA38-4ABF-8A1D-EDF46A75C2F0}"/>
                  </a:ext>
                </a:extLst>
              </p:cNvPr>
              <p:cNvSpPr/>
              <p:nvPr/>
            </p:nvSpPr>
            <p:spPr>
              <a:xfrm>
                <a:off x="2434332" y="5904952"/>
                <a:ext cx="697583" cy="688157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Ab1</a:t>
                </a:r>
              </a:p>
            </p:txBody>
          </p:sp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E17715F1-70EB-4918-9E7D-A8BD79F4F3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6532" y="5695870"/>
                <a:ext cx="1787849" cy="9632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Album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“To Pimp a Butterfly”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</a:t>
                </a:r>
                <a:r>
                  <a:rPr lang="en-US" sz="900" dirty="0" err="1"/>
                  <a:t>release_year</a:t>
                </a:r>
                <a:r>
                  <a:rPr lang="en-US" sz="900" dirty="0"/>
                  <a:t>” : 2015 }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B6DEB75-8DB4-4328-A7E4-F2C3DD853480}"/>
                </a:ext>
              </a:extLst>
            </p:cNvPr>
            <p:cNvGrpSpPr/>
            <p:nvPr/>
          </p:nvGrpSpPr>
          <p:grpSpPr>
            <a:xfrm>
              <a:off x="-894798" y="2230570"/>
              <a:ext cx="2278229" cy="1389217"/>
              <a:chOff x="2758991" y="4955125"/>
              <a:chExt cx="2278229" cy="138921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713AD07-66D1-4E3A-814D-A07567C26295}"/>
                  </a:ext>
                </a:extLst>
              </p:cNvPr>
              <p:cNvSpPr/>
              <p:nvPr/>
            </p:nvSpPr>
            <p:spPr>
              <a:xfrm>
                <a:off x="4344432" y="5656185"/>
                <a:ext cx="692788" cy="688157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Ab2</a:t>
                </a:r>
              </a:p>
            </p:txBody>
          </p:sp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B66DD62-A49A-4FC3-8A4F-43A49C068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991" y="4955125"/>
                <a:ext cx="2241455" cy="9632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Album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“Habits and Contradictions”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</a:t>
                </a:r>
                <a:r>
                  <a:rPr lang="en-US" sz="900" dirty="0" err="1"/>
                  <a:t>release_year</a:t>
                </a:r>
                <a:r>
                  <a:rPr lang="en-US" sz="900" dirty="0"/>
                  <a:t>” : 2015 }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0A6D806-97AA-4FD0-BB3E-5779DB1F3F4D}"/>
                </a:ext>
              </a:extLst>
            </p:cNvPr>
            <p:cNvGrpSpPr/>
            <p:nvPr/>
          </p:nvGrpSpPr>
          <p:grpSpPr>
            <a:xfrm>
              <a:off x="6824407" y="4695629"/>
              <a:ext cx="1463351" cy="1568786"/>
              <a:chOff x="1784533" y="5136830"/>
              <a:chExt cx="1463351" cy="156878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9B31A6A-5647-4099-B098-56FBF92B8EF9}"/>
                  </a:ext>
                </a:extLst>
              </p:cNvPr>
              <p:cNvSpPr/>
              <p:nvPr/>
            </p:nvSpPr>
            <p:spPr>
              <a:xfrm>
                <a:off x="2040327" y="6017459"/>
                <a:ext cx="697583" cy="688157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Ab4</a:t>
                </a:r>
              </a:p>
            </p:txBody>
          </p:sp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ADBD9FF5-CFE5-4916-9AFF-6E286E300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4533" y="5136830"/>
                <a:ext cx="1463351" cy="96326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Album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“It Is What It Is”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</a:t>
                </a:r>
                <a:r>
                  <a:rPr lang="en-US" sz="900" dirty="0" err="1"/>
                  <a:t>release_year</a:t>
                </a:r>
                <a:r>
                  <a:rPr lang="en-US" sz="900" dirty="0"/>
                  <a:t>” : 2020 }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061678-0305-414F-8A50-78832E1E5327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 flipV="1">
              <a:off x="5106079" y="2221996"/>
              <a:ext cx="1892173" cy="49583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9043B42-F894-479E-9C59-6F4E9D3F9241}"/>
                </a:ext>
              </a:extLst>
            </p:cNvPr>
            <p:cNvCxnSpPr>
              <a:cxnSpLocks/>
              <a:stCxn id="9" idx="4"/>
              <a:endCxn id="21" idx="0"/>
            </p:cNvCxnSpPr>
            <p:nvPr/>
          </p:nvCxnSpPr>
          <p:spPr>
            <a:xfrm flipH="1">
              <a:off x="2115639" y="2749131"/>
              <a:ext cx="826293" cy="155716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2122091-2EED-40B9-B9BD-954056DEBBA5}"/>
                </a:ext>
              </a:extLst>
            </p:cNvPr>
            <p:cNvCxnSpPr>
              <a:cxnSpLocks/>
              <a:stCxn id="9" idx="3"/>
              <a:endCxn id="30" idx="6"/>
            </p:cNvCxnSpPr>
            <p:nvPr/>
          </p:nvCxnSpPr>
          <p:spPr>
            <a:xfrm flipH="1">
              <a:off x="1383431" y="2648353"/>
              <a:ext cx="1311868" cy="62735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768F6A-F5A6-4C65-8D3D-2FB0E31B3489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V="1">
              <a:off x="4668592" y="4309125"/>
              <a:ext cx="8093" cy="114206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E8A6F1-AB5A-4159-9E66-0FF1AA00A488}"/>
                </a:ext>
              </a:extLst>
            </p:cNvPr>
            <p:cNvCxnSpPr>
              <a:cxnSpLocks/>
              <a:stCxn id="6" idx="4"/>
              <a:endCxn id="15" idx="0"/>
            </p:cNvCxnSpPr>
            <p:nvPr/>
          </p:nvCxnSpPr>
          <p:spPr>
            <a:xfrm flipH="1">
              <a:off x="4676685" y="3061910"/>
              <a:ext cx="80603" cy="559058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A29687F-1A80-48D9-AE66-81598E5484DA}"/>
                </a:ext>
              </a:extLst>
            </p:cNvPr>
            <p:cNvCxnSpPr>
              <a:stCxn id="6" idx="5"/>
              <a:endCxn id="27" idx="2"/>
            </p:cNvCxnSpPr>
            <p:nvPr/>
          </p:nvCxnSpPr>
          <p:spPr>
            <a:xfrm>
              <a:off x="5003920" y="2961132"/>
              <a:ext cx="1876926" cy="96841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FD093F1-CC79-4611-ACDE-4FCE50F1EADB}"/>
                </a:ext>
              </a:extLst>
            </p:cNvPr>
            <p:cNvCxnSpPr>
              <a:stCxn id="15" idx="6"/>
              <a:endCxn id="27" idx="2"/>
            </p:cNvCxnSpPr>
            <p:nvPr/>
          </p:nvCxnSpPr>
          <p:spPr>
            <a:xfrm flipV="1">
              <a:off x="5025476" y="3929543"/>
              <a:ext cx="1855370" cy="3550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0D8463-A458-4B13-AB77-2D34F2D602F7}"/>
                </a:ext>
              </a:extLst>
            </p:cNvPr>
            <p:cNvCxnSpPr>
              <a:cxnSpLocks/>
              <a:stCxn id="6" idx="3"/>
              <a:endCxn id="21" idx="6"/>
            </p:cNvCxnSpPr>
            <p:nvPr/>
          </p:nvCxnSpPr>
          <p:spPr>
            <a:xfrm flipH="1">
              <a:off x="2464430" y="2961132"/>
              <a:ext cx="2046225" cy="168924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50FAC7-7146-425E-A330-C2752A923CE9}"/>
                </a:ext>
              </a:extLst>
            </p:cNvPr>
            <p:cNvCxnSpPr>
              <a:stCxn id="18" idx="4"/>
              <a:endCxn id="27" idx="0"/>
            </p:cNvCxnSpPr>
            <p:nvPr/>
          </p:nvCxnSpPr>
          <p:spPr>
            <a:xfrm flipH="1">
              <a:off x="7229638" y="2566074"/>
              <a:ext cx="117406" cy="101939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2D89DF-63D1-42DC-8EC9-2DCDDDA8CBA7}"/>
                </a:ext>
              </a:extLst>
            </p:cNvPr>
            <p:cNvCxnSpPr>
              <a:cxnSpLocks/>
              <a:stCxn id="12" idx="6"/>
              <a:endCxn id="33" idx="2"/>
            </p:cNvCxnSpPr>
            <p:nvPr/>
          </p:nvCxnSpPr>
          <p:spPr>
            <a:xfrm>
              <a:off x="5017383" y="5795265"/>
              <a:ext cx="2062818" cy="125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0F93F8F-B33E-4BC9-AEB6-BD3936B4121E}"/>
                </a:ext>
              </a:extLst>
            </p:cNvPr>
            <p:cNvCxnSpPr>
              <a:stCxn id="24" idx="2"/>
              <a:endCxn id="33" idx="6"/>
            </p:cNvCxnSpPr>
            <p:nvPr/>
          </p:nvCxnSpPr>
          <p:spPr>
            <a:xfrm flipH="1">
              <a:off x="7777784" y="5920208"/>
              <a:ext cx="2113285" cy="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BF37E9-82DC-4DAA-BB23-1B69ECADFB7B}"/>
                </a:ext>
              </a:extLst>
            </p:cNvPr>
            <p:cNvSpPr/>
            <p:nvPr/>
          </p:nvSpPr>
          <p:spPr>
            <a:xfrm rot="20774468">
              <a:off x="5398200" y="2345446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4451E5-F7BB-402A-9C0A-D782436C8BBF}"/>
                </a:ext>
              </a:extLst>
            </p:cNvPr>
            <p:cNvSpPr/>
            <p:nvPr/>
          </p:nvSpPr>
          <p:spPr>
            <a:xfrm>
              <a:off x="3972352" y="3206942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F25D8B-59FF-4C3B-AE92-36E78C379D43}"/>
                </a:ext>
              </a:extLst>
            </p:cNvPr>
            <p:cNvSpPr/>
            <p:nvPr/>
          </p:nvSpPr>
          <p:spPr>
            <a:xfrm>
              <a:off x="5229322" y="383246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BFF29C1-0E97-4145-88F9-F950579CE103}"/>
                </a:ext>
              </a:extLst>
            </p:cNvPr>
            <p:cNvCxnSpPr>
              <a:stCxn id="12" idx="7"/>
            </p:cNvCxnSpPr>
            <p:nvPr/>
          </p:nvCxnSpPr>
          <p:spPr>
            <a:xfrm flipV="1">
              <a:off x="4915224" y="4197740"/>
              <a:ext cx="2083028" cy="1354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0D0FD9-A05C-44B8-AAF9-003EE696634C}"/>
                </a:ext>
              </a:extLst>
            </p:cNvPr>
            <p:cNvSpPr/>
            <p:nvPr/>
          </p:nvSpPr>
          <p:spPr>
            <a:xfrm rot="1855468">
              <a:off x="5381441" y="3345607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Executive Produced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D99B219-5979-449E-A2D0-7EB15A472B9A}"/>
                </a:ext>
              </a:extLst>
            </p:cNvPr>
            <p:cNvSpPr/>
            <p:nvPr/>
          </p:nvSpPr>
          <p:spPr>
            <a:xfrm rot="19604208">
              <a:off x="5307897" y="477608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Co-produced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FC01C2F-FE41-4EB9-9D7B-BC20C8E13323}"/>
                </a:ext>
              </a:extLst>
            </p:cNvPr>
            <p:cNvSpPr/>
            <p:nvPr/>
          </p:nvSpPr>
          <p:spPr>
            <a:xfrm>
              <a:off x="3959904" y="4957968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Featured on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EDB8919-5922-4000-B119-310D5FD86397}"/>
                </a:ext>
              </a:extLst>
            </p:cNvPr>
            <p:cNvSpPr/>
            <p:nvPr/>
          </p:nvSpPr>
          <p:spPr>
            <a:xfrm>
              <a:off x="5282351" y="5725219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Executive Produced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8180E8B-557F-4A1D-881E-9AA2E6A4C349}"/>
                </a:ext>
              </a:extLst>
            </p:cNvPr>
            <p:cNvSpPr/>
            <p:nvPr/>
          </p:nvSpPr>
          <p:spPr>
            <a:xfrm rot="19222862">
              <a:off x="2744599" y="3746619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Featured On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9B9594-F535-4868-9FD8-225B622CA6A7}"/>
                </a:ext>
              </a:extLst>
            </p:cNvPr>
            <p:cNvSpPr/>
            <p:nvPr/>
          </p:nvSpPr>
          <p:spPr>
            <a:xfrm>
              <a:off x="8245527" y="582907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251AF4B-DE62-4319-BF49-D0FC3F12B99B}"/>
                </a:ext>
              </a:extLst>
            </p:cNvPr>
            <p:cNvSpPr/>
            <p:nvPr/>
          </p:nvSpPr>
          <p:spPr>
            <a:xfrm rot="195232">
              <a:off x="6740328" y="2828187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2ACA5A-AFE5-4304-89E9-10329E0996EE}"/>
                </a:ext>
              </a:extLst>
            </p:cNvPr>
            <p:cNvCxnSpPr>
              <a:cxnSpLocks/>
              <a:stCxn id="21" idx="1"/>
              <a:endCxn id="30" idx="4"/>
            </p:cNvCxnSpPr>
            <p:nvPr/>
          </p:nvCxnSpPr>
          <p:spPr>
            <a:xfrm flipH="1" flipV="1">
              <a:off x="1037037" y="3619787"/>
              <a:ext cx="831969" cy="7872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E8C4B5-1B51-4F0F-8B86-6B41120962AE}"/>
                </a:ext>
              </a:extLst>
            </p:cNvPr>
            <p:cNvSpPr/>
            <p:nvPr/>
          </p:nvSpPr>
          <p:spPr>
            <a:xfrm rot="20626719">
              <a:off x="588410" y="383103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E4D15E6-E263-4E37-B2B6-7E748D180EC5}"/>
                </a:ext>
              </a:extLst>
            </p:cNvPr>
            <p:cNvSpPr/>
            <p:nvPr/>
          </p:nvSpPr>
          <p:spPr>
            <a:xfrm rot="21091638">
              <a:off x="2046868" y="3373289"/>
              <a:ext cx="925398" cy="281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B4D937E-8936-4E65-933A-3557B8D8AEB1}"/>
                </a:ext>
              </a:extLst>
            </p:cNvPr>
            <p:cNvSpPr/>
            <p:nvPr/>
          </p:nvSpPr>
          <p:spPr>
            <a:xfrm rot="20065680">
              <a:off x="1644225" y="2677813"/>
              <a:ext cx="838200" cy="343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Executive Produced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93CA92A-C3AC-4D2A-A9E8-9E98E3819B2A}"/>
                </a:ext>
              </a:extLst>
            </p:cNvPr>
            <p:cNvSpPr/>
            <p:nvPr/>
          </p:nvSpPr>
          <p:spPr>
            <a:xfrm rot="21104273">
              <a:off x="3031521" y="2765011"/>
              <a:ext cx="1001674" cy="250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Co-produced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280FB5A-2D54-4BF4-9AA6-125B0A661E79}"/>
                </a:ext>
              </a:extLst>
            </p:cNvPr>
            <p:cNvGrpSpPr/>
            <p:nvPr/>
          </p:nvGrpSpPr>
          <p:grpSpPr>
            <a:xfrm>
              <a:off x="9484645" y="2349959"/>
              <a:ext cx="2469661" cy="927236"/>
              <a:chOff x="1520895" y="5111674"/>
              <a:chExt cx="2469661" cy="92723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3C4B463-879B-4680-BB20-3EB866E38F36}"/>
                  </a:ext>
                </a:extLst>
              </p:cNvPr>
              <p:cNvSpPr/>
              <p:nvPr/>
            </p:nvSpPr>
            <p:spPr>
              <a:xfrm>
                <a:off x="1520895" y="5170510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/>
                  <a:t>S12</a:t>
                </a:r>
              </a:p>
            </p:txBody>
          </p:sp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95C584D1-5A19-45A8-8DFC-71A671A12D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436" y="5111674"/>
                <a:ext cx="1659120" cy="927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“3005”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3:37}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470BEBF-3362-4AFB-9375-9157557C2D18}"/>
                </a:ext>
              </a:extLst>
            </p:cNvPr>
            <p:cNvGrpSpPr/>
            <p:nvPr/>
          </p:nvGrpSpPr>
          <p:grpSpPr>
            <a:xfrm>
              <a:off x="9453853" y="3806275"/>
              <a:ext cx="2441542" cy="738551"/>
              <a:chOff x="3466472" y="2457033"/>
              <a:chExt cx="2441542" cy="738551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092D594-8320-4E30-924D-543F49DC38C5}"/>
                  </a:ext>
                </a:extLst>
              </p:cNvPr>
              <p:cNvSpPr/>
              <p:nvPr/>
            </p:nvSpPr>
            <p:spPr>
              <a:xfrm>
                <a:off x="3466472" y="2507427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A04</a:t>
                </a:r>
              </a:p>
            </p:txBody>
          </p:sp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79CFA5C-5CB8-48B2-8490-4E4CD9D5A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4055" y="2457033"/>
                <a:ext cx="1743959" cy="738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“Childish Gambino”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36 }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9E79B33-B876-4585-AFF2-3BCEAEF709F3}"/>
                </a:ext>
              </a:extLst>
            </p:cNvPr>
            <p:cNvCxnSpPr>
              <a:stCxn id="89" idx="0"/>
              <a:endCxn id="86" idx="4"/>
            </p:cNvCxnSpPr>
            <p:nvPr/>
          </p:nvCxnSpPr>
          <p:spPr>
            <a:xfrm flipV="1">
              <a:off x="9802645" y="3096952"/>
              <a:ext cx="30792" cy="759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5218639-9220-4BC3-8067-46B00FEED135}"/>
                </a:ext>
              </a:extLst>
            </p:cNvPr>
            <p:cNvSpPr/>
            <p:nvPr/>
          </p:nvSpPr>
          <p:spPr>
            <a:xfrm rot="20774468">
              <a:off x="9168158" y="3397820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32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About 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B10490-D7FC-4C85-8C25-D010DFCA29C6}"/>
              </a:ext>
            </a:extLst>
          </p:cNvPr>
          <p:cNvGrpSpPr/>
          <p:nvPr/>
        </p:nvGrpSpPr>
        <p:grpSpPr>
          <a:xfrm>
            <a:off x="431578" y="1999691"/>
            <a:ext cx="3529780" cy="2989007"/>
            <a:chOff x="717755" y="1995948"/>
            <a:chExt cx="3782715" cy="31098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930BBD-39A7-495E-B20E-724AC2940F7B}"/>
                </a:ext>
              </a:extLst>
            </p:cNvPr>
            <p:cNvSpPr/>
            <p:nvPr/>
          </p:nvSpPr>
          <p:spPr>
            <a:xfrm>
              <a:off x="1105639" y="2375378"/>
              <a:ext cx="3394831" cy="2730466"/>
            </a:xfrm>
            <a:prstGeom prst="rect">
              <a:avLst/>
            </a:prstGeom>
            <a:solidFill>
              <a:srgbClr val="EE6D24"/>
            </a:solidFill>
            <a:ln>
              <a:solidFill>
                <a:srgbClr val="EE6D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01BE9D-1029-45EC-B08D-1E60472F4949}"/>
                </a:ext>
              </a:extLst>
            </p:cNvPr>
            <p:cNvSpPr/>
            <p:nvPr/>
          </p:nvSpPr>
          <p:spPr>
            <a:xfrm>
              <a:off x="717755" y="1995948"/>
              <a:ext cx="3394831" cy="2730466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person smiling for the picture&#10;&#10;Description automatically generated with medium confidence">
              <a:extLst>
                <a:ext uri="{FF2B5EF4-FFF2-40B4-BE49-F238E27FC236}">
                  <a16:creationId xmlns:a16="http://schemas.microsoft.com/office/drawing/2014/main" id="{7C61458D-E568-43C6-AA29-4B7061D97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38" b="27742"/>
            <a:stretch/>
          </p:blipFill>
          <p:spPr>
            <a:xfrm>
              <a:off x="911697" y="2185663"/>
              <a:ext cx="3394831" cy="2730466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C7B29AD-9EA3-4119-85CC-A2C091EC6B3C}"/>
              </a:ext>
            </a:extLst>
          </p:cNvPr>
          <p:cNvSpPr/>
          <p:nvPr/>
        </p:nvSpPr>
        <p:spPr>
          <a:xfrm rot="20837189">
            <a:off x="859545" y="5185899"/>
            <a:ext cx="2181578" cy="1004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505E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That’s Me!</a:t>
            </a:r>
          </a:p>
        </p:txBody>
      </p:sp>
      <p:pic>
        <p:nvPicPr>
          <p:cNvPr id="1026" name="Picture 2" descr="Free Black Curved Arrow Png, Download Free Clip Art, Free Clip Art on  Clipart Library">
            <a:extLst>
              <a:ext uri="{FF2B5EF4-FFF2-40B4-BE49-F238E27FC236}">
                <a16:creationId xmlns:a16="http://schemas.microsoft.com/office/drawing/2014/main" id="{7B324C5A-418C-43FA-B318-410211A76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5"/>
          <a:stretch/>
        </p:blipFill>
        <p:spPr bwMode="auto">
          <a:xfrm rot="5610436" flipH="1" flipV="1">
            <a:off x="2866335" y="5063009"/>
            <a:ext cx="581450" cy="43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16F083E-CF03-4167-929D-C58071C7C2F3}"/>
              </a:ext>
            </a:extLst>
          </p:cNvPr>
          <p:cNvGrpSpPr/>
          <p:nvPr/>
        </p:nvGrpSpPr>
        <p:grpSpPr>
          <a:xfrm>
            <a:off x="4801627" y="1999691"/>
            <a:ext cx="6322246" cy="646336"/>
            <a:chOff x="4801627" y="1999691"/>
            <a:chExt cx="6322246" cy="6463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12CCDA-D149-4787-B448-BDEC1EAAE3AF}"/>
                </a:ext>
              </a:extLst>
            </p:cNvPr>
            <p:cNvSpPr/>
            <p:nvPr/>
          </p:nvSpPr>
          <p:spPr>
            <a:xfrm>
              <a:off x="5381133" y="1999691"/>
              <a:ext cx="5742740" cy="646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Data Scientist and Full Stack Developer at </a:t>
              </a:r>
              <a:r>
                <a:rPr lang="en-US" dirty="0" err="1">
                  <a:solidFill>
                    <a:schemeClr val="tx1"/>
                  </a:solidFill>
                </a:rPr>
                <a:t>Greenzone</a:t>
              </a:r>
              <a:r>
                <a:rPr lang="en-US" dirty="0">
                  <a:solidFill>
                    <a:schemeClr val="tx1"/>
                  </a:solidFill>
                </a:rPr>
                <a:t> (Ambit Group)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DA1726-F685-449D-A53A-A0EFE64C4F78}"/>
                </a:ext>
              </a:extLst>
            </p:cNvPr>
            <p:cNvSpPr/>
            <p:nvPr/>
          </p:nvSpPr>
          <p:spPr>
            <a:xfrm>
              <a:off x="4801627" y="1999694"/>
              <a:ext cx="638500" cy="646333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9FC825-8590-4FDE-BD5E-12CBBBEE35EC}"/>
              </a:ext>
            </a:extLst>
          </p:cNvPr>
          <p:cNvGrpSpPr/>
          <p:nvPr/>
        </p:nvGrpSpPr>
        <p:grpSpPr>
          <a:xfrm>
            <a:off x="4778036" y="3139673"/>
            <a:ext cx="6345837" cy="646335"/>
            <a:chOff x="4778036" y="2955697"/>
            <a:chExt cx="6345837" cy="64633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D4EF56-70AB-460F-9071-172F595CF385}"/>
                </a:ext>
              </a:extLst>
            </p:cNvPr>
            <p:cNvSpPr/>
            <p:nvPr/>
          </p:nvSpPr>
          <p:spPr>
            <a:xfrm>
              <a:off x="5381133" y="2955697"/>
              <a:ext cx="5742740" cy="646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Working with distributed computing infrastructure for big data analytics and </a:t>
              </a:r>
              <a:r>
                <a:rPr lang="en-US" b="1" dirty="0">
                  <a:solidFill>
                    <a:schemeClr val="tx1"/>
                  </a:solidFill>
                </a:rPr>
                <a:t>graph databases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28EFE-9680-4773-B4C2-4BE2295B6ABC}"/>
                </a:ext>
              </a:extLst>
            </p:cNvPr>
            <p:cNvSpPr/>
            <p:nvPr/>
          </p:nvSpPr>
          <p:spPr>
            <a:xfrm>
              <a:off x="4778036" y="2955698"/>
              <a:ext cx="662091" cy="646334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75C7EF-EF37-479A-8722-856923292519}"/>
              </a:ext>
            </a:extLst>
          </p:cNvPr>
          <p:cNvGrpSpPr/>
          <p:nvPr/>
        </p:nvGrpSpPr>
        <p:grpSpPr>
          <a:xfrm>
            <a:off x="4778035" y="5419632"/>
            <a:ext cx="6345838" cy="646334"/>
            <a:chOff x="4778035" y="4867705"/>
            <a:chExt cx="6345838" cy="6463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931AD8-C986-4328-BC46-23F1C73BCFA4}"/>
                </a:ext>
              </a:extLst>
            </p:cNvPr>
            <p:cNvSpPr/>
            <p:nvPr/>
          </p:nvSpPr>
          <p:spPr>
            <a:xfrm>
              <a:off x="5381133" y="4867705"/>
              <a:ext cx="574274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McIntire Class of 2017, Block 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09E9D4-B50E-41B9-B8E6-882AA2398B43}"/>
                </a:ext>
              </a:extLst>
            </p:cNvPr>
            <p:cNvSpPr/>
            <p:nvPr/>
          </p:nvSpPr>
          <p:spPr>
            <a:xfrm>
              <a:off x="4778035" y="4867705"/>
              <a:ext cx="662091" cy="646334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471D83-5468-4EDE-AF6B-F3B702C24014}"/>
              </a:ext>
            </a:extLst>
          </p:cNvPr>
          <p:cNvGrpSpPr/>
          <p:nvPr/>
        </p:nvGrpSpPr>
        <p:grpSpPr>
          <a:xfrm>
            <a:off x="4789830" y="4279654"/>
            <a:ext cx="6334044" cy="646333"/>
            <a:chOff x="4789830" y="3911702"/>
            <a:chExt cx="6334044" cy="6463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A128A-092C-4340-9D0A-25D1B2B3E295}"/>
                </a:ext>
              </a:extLst>
            </p:cNvPr>
            <p:cNvSpPr txBox="1"/>
            <p:nvPr/>
          </p:nvSpPr>
          <p:spPr>
            <a:xfrm>
              <a:off x="5381134" y="3911702"/>
              <a:ext cx="574274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8288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Projects include anti-human trafficking and child exploitation counter-intelligence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42CA6-04E0-4846-AC1F-12A7E72C6CC4}"/>
                </a:ext>
              </a:extLst>
            </p:cNvPr>
            <p:cNvSpPr/>
            <p:nvPr/>
          </p:nvSpPr>
          <p:spPr>
            <a:xfrm>
              <a:off x="4789830" y="3911702"/>
              <a:ext cx="638500" cy="646333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DCF498B5-67B5-4279-864C-A58C882F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9829" y="4279647"/>
            <a:ext cx="638501" cy="63850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96A7A77-9567-4324-BDF9-EF17610D4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6908" y="3182394"/>
            <a:ext cx="564341" cy="5643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5295367-6A76-47D7-BA13-8FEDC3D72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9586" y="2031457"/>
            <a:ext cx="582799" cy="582799"/>
          </a:xfrm>
          <a:prstGeom prst="rect">
            <a:avLst/>
          </a:prstGeom>
        </p:spPr>
      </p:pic>
      <p:pic>
        <p:nvPicPr>
          <p:cNvPr id="1028" name="Picture 4" descr="Fantasy Games - ESPN | University of virginia, Virginia cavaliers, Virginia  basketball">
            <a:extLst>
              <a:ext uri="{FF2B5EF4-FFF2-40B4-BE49-F238E27FC236}">
                <a16:creationId xmlns:a16="http://schemas.microsoft.com/office/drawing/2014/main" id="{3C364DF7-5B7F-496A-B9CA-241C5ACB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15" y="5458993"/>
            <a:ext cx="606970" cy="6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A5BEB8-624E-4375-A331-62CD93C6205F}"/>
              </a:ext>
            </a:extLst>
          </p:cNvPr>
          <p:cNvSpPr/>
          <p:nvPr/>
        </p:nvSpPr>
        <p:spPr>
          <a:xfrm>
            <a:off x="0" y="6352736"/>
            <a:ext cx="839877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Email: </a:t>
            </a:r>
            <a:r>
              <a:rPr lang="en-US" sz="1400" dirty="0">
                <a:solidFill>
                  <a:schemeClr val="tx1"/>
                </a:solidFill>
                <a:hlinkClick r:id="rId11"/>
              </a:rPr>
              <a:t>kdoan@greenzoneinc.com</a:t>
            </a:r>
            <a:r>
              <a:rPr lang="en-US" sz="1400" dirty="0">
                <a:solidFill>
                  <a:schemeClr val="tx1"/>
                </a:solidFill>
              </a:rPr>
              <a:t> || </a:t>
            </a:r>
            <a:r>
              <a:rPr lang="en-US" sz="1400" dirty="0">
                <a:solidFill>
                  <a:schemeClr val="tx1"/>
                </a:solidFill>
                <a:hlinkClick r:id="rId12"/>
              </a:rPr>
              <a:t>knd9uz@virginia.edu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37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Graph Algorithms">
            <a:extLst>
              <a:ext uri="{FF2B5EF4-FFF2-40B4-BE49-F238E27FC236}">
                <a16:creationId xmlns:a16="http://schemas.microsoft.com/office/drawing/2014/main" id="{4FE6D6B0-F6D6-4062-98E7-F513F720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161" y="4830875"/>
            <a:ext cx="2656524" cy="17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What are Graphs?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2AD0AA-99EE-4DE8-BBD2-59F139CF14EF}"/>
              </a:ext>
            </a:extLst>
          </p:cNvPr>
          <p:cNvCxnSpPr/>
          <p:nvPr/>
        </p:nvCxnSpPr>
        <p:spPr>
          <a:xfrm>
            <a:off x="6223000" y="2197100"/>
            <a:ext cx="0" cy="387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6C6FDD-03C2-49B4-BE8F-820B5AD5FD6E}"/>
              </a:ext>
            </a:extLst>
          </p:cNvPr>
          <p:cNvSpPr txBox="1"/>
          <p:nvPr/>
        </p:nvSpPr>
        <p:spPr>
          <a:xfrm>
            <a:off x="461673" y="2280027"/>
            <a:ext cx="5662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</a:t>
            </a:r>
            <a:r>
              <a:rPr lang="en-US" sz="1400" b="0" i="0" dirty="0">
                <a:effectLst/>
              </a:rPr>
              <a:t>ictorial representation or a diagram that represents </a:t>
            </a:r>
            <a:r>
              <a:rPr lang="en-US" sz="1400" b="0" i="0" u="none" strike="noStrike" dirty="0">
                <a:effectLst/>
              </a:rPr>
              <a:t>data</a:t>
            </a:r>
            <a:r>
              <a:rPr lang="en-US" sz="1400" b="0" i="0" dirty="0">
                <a:effectLst/>
              </a:rPr>
              <a:t> or values in an organized manner. </a:t>
            </a:r>
            <a:endParaRPr 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9FF968-2B05-4342-A2DB-3BA9900ADF51}"/>
              </a:ext>
            </a:extLst>
          </p:cNvPr>
          <p:cNvGrpSpPr/>
          <p:nvPr/>
        </p:nvGrpSpPr>
        <p:grpSpPr>
          <a:xfrm>
            <a:off x="250124" y="2926027"/>
            <a:ext cx="3510650" cy="2487123"/>
            <a:chOff x="298195" y="2575951"/>
            <a:chExt cx="2832330" cy="1907503"/>
          </a:xfrm>
        </p:grpSpPr>
        <p:pic>
          <p:nvPicPr>
            <p:cNvPr id="2050" name="Picture 2" descr="Matt Shirley's hilarious Instagram charts and graphs are all the things  you're probably thinking during quarantine – KS95 94.5">
              <a:extLst>
                <a:ext uri="{FF2B5EF4-FFF2-40B4-BE49-F238E27FC236}">
                  <a16:creationId xmlns:a16="http://schemas.microsoft.com/office/drawing/2014/main" id="{A45476C6-38E5-4C77-978B-5AD727BBCA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6" t="28779" r="10821" b="3868"/>
            <a:stretch/>
          </p:blipFill>
          <p:spPr bwMode="auto">
            <a:xfrm>
              <a:off x="298196" y="2816579"/>
              <a:ext cx="2832329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att Shirley's hilarious Instagram charts and graphs are all the things  you're probably thinking during quarantine – KS95 94.5">
              <a:extLst>
                <a:ext uri="{FF2B5EF4-FFF2-40B4-BE49-F238E27FC236}">
                  <a16:creationId xmlns:a16="http://schemas.microsoft.com/office/drawing/2014/main" id="{38CAA48D-2DB2-49A7-B57B-05B0E29EA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6" t="7551" r="10821" b="80073"/>
            <a:stretch/>
          </p:blipFill>
          <p:spPr bwMode="auto">
            <a:xfrm>
              <a:off x="298195" y="2575951"/>
              <a:ext cx="2832329" cy="30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F94983D-99B9-4625-9692-5AE56A9C25ED}"/>
              </a:ext>
            </a:extLst>
          </p:cNvPr>
          <p:cNvSpPr/>
          <p:nvPr/>
        </p:nvSpPr>
        <p:spPr>
          <a:xfrm>
            <a:off x="170558" y="5075369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@mattsurelee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933540-4201-4BA1-8036-2DA8A71A9ABC}"/>
              </a:ext>
            </a:extLst>
          </p:cNvPr>
          <p:cNvSpPr/>
          <p:nvPr/>
        </p:nvSpPr>
        <p:spPr>
          <a:xfrm>
            <a:off x="5115748" y="6341905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my brain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99A17E-B54C-47A4-ABDC-69B5E29C0DC6}"/>
              </a:ext>
            </a:extLst>
          </p:cNvPr>
          <p:cNvSpPr txBox="1"/>
          <p:nvPr/>
        </p:nvSpPr>
        <p:spPr>
          <a:xfrm>
            <a:off x="6370419" y="2280027"/>
            <a:ext cx="58215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122"/>
                </a:solidFill>
              </a:rPr>
              <a:t>M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athematical structures made up of </a:t>
            </a:r>
            <a:r>
              <a:rPr lang="en-US" sz="1400" b="0" i="1" u="none" strike="noStrike" dirty="0">
                <a:solidFill>
                  <a:srgbClr val="108A6A"/>
                </a:solidFill>
                <a:effectLst/>
              </a:rPr>
              <a:t>vertices</a:t>
            </a:r>
            <a:r>
              <a:rPr lang="en-US" sz="1400" b="0" i="0" dirty="0">
                <a:solidFill>
                  <a:srgbClr val="108A6A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(</a:t>
            </a:r>
            <a:r>
              <a:rPr lang="en-US" sz="1400" b="0" i="1" dirty="0">
                <a:solidFill>
                  <a:srgbClr val="202122"/>
                </a:solidFill>
                <a:effectLst/>
              </a:rPr>
              <a:t>nodes </a:t>
            </a:r>
            <a:r>
              <a:rPr lang="en-US" sz="1400" i="1" dirty="0">
                <a:solidFill>
                  <a:srgbClr val="202122"/>
                </a:solidFill>
              </a:rPr>
              <a:t>or points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) which are connected by </a:t>
            </a:r>
            <a:r>
              <a:rPr lang="en-US" sz="1400" b="0" i="1" u="none" strike="noStrike" dirty="0">
                <a:solidFill>
                  <a:srgbClr val="108A6A"/>
                </a:solidFill>
                <a:effectLst/>
              </a:rPr>
              <a:t>edges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 (</a:t>
            </a:r>
            <a:r>
              <a:rPr lang="en-US" sz="1400" b="0" i="1" dirty="0">
                <a:solidFill>
                  <a:srgbClr val="202122"/>
                </a:solidFill>
                <a:effectLst/>
              </a:rPr>
              <a:t>links or edges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). 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CC6257-1582-4C53-BFFE-C3807AC18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65" y="2803247"/>
            <a:ext cx="3109788" cy="22357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E1E99B-E5A1-404D-87FF-5A31115AEECD}"/>
              </a:ext>
            </a:extLst>
          </p:cNvPr>
          <p:cNvSpPr/>
          <p:nvPr/>
        </p:nvSpPr>
        <p:spPr>
          <a:xfrm>
            <a:off x="6306792" y="6352820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Neo4j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DBC88-9229-44EB-B426-9FBBF3457811}"/>
              </a:ext>
            </a:extLst>
          </p:cNvPr>
          <p:cNvSpPr/>
          <p:nvPr/>
        </p:nvSpPr>
        <p:spPr>
          <a:xfrm>
            <a:off x="6370419" y="2280026"/>
            <a:ext cx="5644935" cy="4431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8A9D1-967C-4FE6-94B3-E6C9A6E04438}"/>
              </a:ext>
            </a:extLst>
          </p:cNvPr>
          <p:cNvSpPr txBox="1"/>
          <p:nvPr/>
        </p:nvSpPr>
        <p:spPr>
          <a:xfrm>
            <a:off x="461673" y="1665249"/>
            <a:ext cx="11264599" cy="4090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term “graph” can refer to one of two things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0EFF9B7-B396-40FC-B77F-3358F2171873}"/>
              </a:ext>
            </a:extLst>
          </p:cNvPr>
          <p:cNvSpPr/>
          <p:nvPr/>
        </p:nvSpPr>
        <p:spPr>
          <a:xfrm rot="10800000">
            <a:off x="2595715" y="1910662"/>
            <a:ext cx="412954" cy="3273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3677666-EB23-434B-A448-B4152BE6B2EE}"/>
              </a:ext>
            </a:extLst>
          </p:cNvPr>
          <p:cNvSpPr/>
          <p:nvPr/>
        </p:nvSpPr>
        <p:spPr>
          <a:xfrm rot="10800000">
            <a:off x="8907581" y="1878558"/>
            <a:ext cx="412954" cy="3273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9D915C-A09D-4017-B9A9-2ADEB4731CC5}"/>
              </a:ext>
            </a:extLst>
          </p:cNvPr>
          <p:cNvGrpSpPr/>
          <p:nvPr/>
        </p:nvGrpSpPr>
        <p:grpSpPr>
          <a:xfrm>
            <a:off x="3165995" y="4177070"/>
            <a:ext cx="2958390" cy="2555361"/>
            <a:chOff x="3165995" y="4177070"/>
            <a:chExt cx="2958390" cy="25553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3D5A5C-5314-4C1C-A0FA-7FBE28AD5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75"/>
            <a:stretch/>
          </p:blipFill>
          <p:spPr>
            <a:xfrm>
              <a:off x="3165995" y="4177070"/>
              <a:ext cx="2958390" cy="255536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A4DFA0-C652-47AD-A57E-C724F953F1D5}"/>
                </a:ext>
              </a:extLst>
            </p:cNvPr>
            <p:cNvSpPr/>
            <p:nvPr/>
          </p:nvSpPr>
          <p:spPr>
            <a:xfrm>
              <a:off x="4048111" y="4877300"/>
              <a:ext cx="742805" cy="5358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10452-2EAF-43E3-B98C-D87A9A848C5A}"/>
                </a:ext>
              </a:extLst>
            </p:cNvPr>
            <p:cNvGrpSpPr/>
            <p:nvPr/>
          </p:nvGrpSpPr>
          <p:grpSpPr>
            <a:xfrm>
              <a:off x="3900693" y="5189619"/>
              <a:ext cx="570487" cy="447059"/>
              <a:chOff x="4622371" y="3192537"/>
              <a:chExt cx="570487" cy="44705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FDE1D1-BC70-43F1-B471-C3871FD22441}"/>
                  </a:ext>
                </a:extLst>
              </p:cNvPr>
              <p:cNvSpPr/>
              <p:nvPr/>
            </p:nvSpPr>
            <p:spPr>
              <a:xfrm>
                <a:off x="4622371" y="3192537"/>
                <a:ext cx="570487" cy="315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Balcony at Trinity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619627-2D0B-4504-87A5-05E756084DC4}"/>
                  </a:ext>
                </a:extLst>
              </p:cNvPr>
              <p:cNvSpPr/>
              <p:nvPr/>
            </p:nvSpPr>
            <p:spPr>
              <a:xfrm>
                <a:off x="4844380" y="3501944"/>
                <a:ext cx="126467" cy="137652"/>
              </a:xfrm>
              <a:prstGeom prst="ellipse">
                <a:avLst/>
              </a:prstGeom>
              <a:solidFill>
                <a:srgbClr val="108A6A"/>
              </a:solidFill>
              <a:ln>
                <a:solidFill>
                  <a:srgbClr val="108A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B25ADC2-71F4-4D8A-9980-325F43BE6D28}"/>
                </a:ext>
              </a:extLst>
            </p:cNvPr>
            <p:cNvGrpSpPr/>
            <p:nvPr/>
          </p:nvGrpSpPr>
          <p:grpSpPr>
            <a:xfrm>
              <a:off x="4249563" y="4898913"/>
              <a:ext cx="570487" cy="447059"/>
              <a:chOff x="4622371" y="3192537"/>
              <a:chExt cx="570487" cy="4470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F05468A-435F-49DB-B754-1891379AC00B}"/>
                  </a:ext>
                </a:extLst>
              </p:cNvPr>
              <p:cNvSpPr/>
              <p:nvPr/>
            </p:nvSpPr>
            <p:spPr>
              <a:xfrm>
                <a:off x="4622371" y="3192537"/>
                <a:ext cx="570487" cy="315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Rooftop Bar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BE1ED9A-7847-4A37-9EFC-ADC297686F56}"/>
                  </a:ext>
                </a:extLst>
              </p:cNvPr>
              <p:cNvSpPr/>
              <p:nvPr/>
            </p:nvSpPr>
            <p:spPr>
              <a:xfrm>
                <a:off x="4844380" y="3501944"/>
                <a:ext cx="126467" cy="137652"/>
              </a:xfrm>
              <a:prstGeom prst="ellipse">
                <a:avLst/>
              </a:prstGeom>
              <a:solidFill>
                <a:srgbClr val="108A6A"/>
              </a:solidFill>
              <a:ln>
                <a:solidFill>
                  <a:srgbClr val="108A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9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>
            <a:extLst>
              <a:ext uri="{FF2B5EF4-FFF2-40B4-BE49-F238E27FC236}">
                <a16:creationId xmlns:a16="http://schemas.microsoft.com/office/drawing/2014/main" id="{320A6198-8342-48BA-BAF9-572B0FC9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" y="3447098"/>
            <a:ext cx="9611360" cy="3409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98162-6ECA-4E70-8906-E6E5F831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6F8B-C910-41E9-922D-3741E583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19" y="1728216"/>
            <a:ext cx="11290106" cy="688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4D5156"/>
                </a:solidFill>
              </a:rPr>
              <a:t>A</a:t>
            </a:r>
            <a:r>
              <a:rPr lang="en-US" sz="1400" b="0" i="0" dirty="0">
                <a:solidFill>
                  <a:srgbClr val="4D5156"/>
                </a:solidFill>
                <a:effectLst/>
              </a:rPr>
              <a:t> graph database is a database that uses a </a:t>
            </a:r>
            <a:r>
              <a:rPr lang="en-US" sz="1400" b="1" dirty="0">
                <a:solidFill>
                  <a:srgbClr val="4D5156"/>
                </a:solidFill>
              </a:rPr>
              <a:t>vertex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and edge </a:t>
            </a:r>
            <a:r>
              <a:rPr lang="en-US" sz="1400" b="0" i="0" dirty="0">
                <a:solidFill>
                  <a:srgbClr val="4D5156"/>
                </a:solidFill>
                <a:effectLst/>
              </a:rPr>
              <a:t>structure for data representation and querying, instead of the traditional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row and column format. </a:t>
            </a:r>
            <a:r>
              <a:rPr lang="en-US" sz="1400" i="0" dirty="0">
                <a:solidFill>
                  <a:srgbClr val="4D5156"/>
                </a:solidFill>
                <a:effectLst/>
              </a:rPr>
              <a:t>This is done by converting the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rows in a table to vertexes </a:t>
            </a:r>
            <a:r>
              <a:rPr lang="en-US" sz="1400" i="0" dirty="0">
                <a:solidFill>
                  <a:srgbClr val="4D5156"/>
                </a:solidFill>
                <a:effectLst/>
              </a:rPr>
              <a:t>and the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foreign key columns to edges</a:t>
            </a:r>
            <a:endParaRPr lang="en-US" sz="1400" b="1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1A898B84-8C59-45F6-9BFC-4DD4B3D18C6E}"/>
              </a:ext>
            </a:extLst>
          </p:cNvPr>
          <p:cNvSpPr/>
          <p:nvPr/>
        </p:nvSpPr>
        <p:spPr>
          <a:xfrm rot="10800000">
            <a:off x="4772984" y="3424375"/>
            <a:ext cx="939557" cy="34314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1186D1-A905-4611-B35A-2B66CC85F0DE}"/>
              </a:ext>
            </a:extLst>
          </p:cNvPr>
          <p:cNvGrpSpPr/>
          <p:nvPr/>
        </p:nvGrpSpPr>
        <p:grpSpPr>
          <a:xfrm>
            <a:off x="460530" y="2282444"/>
            <a:ext cx="3691140" cy="900655"/>
            <a:chOff x="460530" y="2282444"/>
            <a:chExt cx="3691140" cy="90065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37F9AC0-FCB7-4AB4-B61D-1290E4CDD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525"/>
            <a:stretch/>
          </p:blipFill>
          <p:spPr>
            <a:xfrm>
              <a:off x="471024" y="2282444"/>
              <a:ext cx="3680646" cy="900655"/>
            </a:xfrm>
            <a:prstGeom prst="rect">
              <a:avLst/>
            </a:prstGeom>
            <a:ln>
              <a:solidFill>
                <a:srgbClr val="404040"/>
              </a:solidFill>
            </a:ln>
          </p:spPr>
        </p:pic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6E7B43-3B4C-44E6-AA5E-48FD3AAEEC2B}"/>
                </a:ext>
              </a:extLst>
            </p:cNvPr>
            <p:cNvSpPr/>
            <p:nvPr/>
          </p:nvSpPr>
          <p:spPr>
            <a:xfrm>
              <a:off x="460530" y="2630816"/>
              <a:ext cx="2424909" cy="12812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547DD2FB-E058-468F-9C76-1D8F517F0B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70270" y="2398671"/>
            <a:ext cx="754436" cy="1749008"/>
          </a:xfrm>
          <a:prstGeom prst="bentConnector3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CAC71FA-9BC9-4F06-8BEB-F3238D051E86}"/>
              </a:ext>
            </a:extLst>
          </p:cNvPr>
          <p:cNvSpPr/>
          <p:nvPr/>
        </p:nvSpPr>
        <p:spPr>
          <a:xfrm>
            <a:off x="8231505" y="4124565"/>
            <a:ext cx="434340" cy="151776"/>
          </a:xfrm>
          <a:prstGeom prst="rect">
            <a:avLst/>
          </a:prstGeom>
          <a:solidFill>
            <a:srgbClr val="0989B1"/>
          </a:solidFill>
          <a:ln>
            <a:solidFill>
              <a:srgbClr val="0989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S14</a:t>
            </a:r>
          </a:p>
        </p:txBody>
      </p:sp>
      <p:cxnSp>
        <p:nvCxnSpPr>
          <p:cNvPr id="233" name="Connector: Elbow 232">
            <a:extLst>
              <a:ext uri="{FF2B5EF4-FFF2-40B4-BE49-F238E27FC236}">
                <a16:creationId xmlns:a16="http://schemas.microsoft.com/office/drawing/2014/main" id="{C5968002-B825-4619-886C-64A5BC0854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8959" y="3102849"/>
            <a:ext cx="262168" cy="580184"/>
          </a:xfrm>
          <a:prstGeom prst="bentConnector3">
            <a:avLst/>
          </a:prstGeom>
          <a:ln w="12700">
            <a:solidFill>
              <a:srgbClr val="0989B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B7AAC0-E807-4BC5-9F7A-FDC6DC442AB1}"/>
              </a:ext>
            </a:extLst>
          </p:cNvPr>
          <p:cNvGrpSpPr/>
          <p:nvPr/>
        </p:nvGrpSpPr>
        <p:grpSpPr>
          <a:xfrm>
            <a:off x="4407714" y="2238941"/>
            <a:ext cx="7358928" cy="1000193"/>
            <a:chOff x="4407714" y="2238941"/>
            <a:chExt cx="7358928" cy="1000193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DAEED33D-623B-4E99-9C3C-385D2D614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7714" y="2288920"/>
              <a:ext cx="7347511" cy="95021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9873FE4-2877-4AAC-AE3A-2A983C480542}"/>
                </a:ext>
              </a:extLst>
            </p:cNvPr>
            <p:cNvSpPr/>
            <p:nvPr/>
          </p:nvSpPr>
          <p:spPr>
            <a:xfrm>
              <a:off x="10014888" y="2630814"/>
              <a:ext cx="962878" cy="172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A215DA-88D8-4566-9960-6692C39B92C7}"/>
                </a:ext>
              </a:extLst>
            </p:cNvPr>
            <p:cNvSpPr/>
            <p:nvPr/>
          </p:nvSpPr>
          <p:spPr>
            <a:xfrm>
              <a:off x="11012043" y="2458720"/>
              <a:ext cx="754599" cy="172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86D97E8-9DD6-4EF0-BAA4-6012854D2CB2}"/>
                </a:ext>
              </a:extLst>
            </p:cNvPr>
            <p:cNvSpPr/>
            <p:nvPr/>
          </p:nvSpPr>
          <p:spPr>
            <a:xfrm>
              <a:off x="4407715" y="2595134"/>
              <a:ext cx="3419746" cy="195576"/>
            </a:xfrm>
            <a:prstGeom prst="rect">
              <a:avLst/>
            </a:prstGeom>
            <a:noFill/>
            <a:ln w="28575"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60492F9-7955-4758-A839-1DA829B9429B}"/>
                </a:ext>
              </a:extLst>
            </p:cNvPr>
            <p:cNvSpPr/>
            <p:nvPr/>
          </p:nvSpPr>
          <p:spPr>
            <a:xfrm>
              <a:off x="7829130" y="2601615"/>
              <a:ext cx="940879" cy="189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AA001B-68C7-4C36-AB5B-836377DC261E}"/>
                </a:ext>
              </a:extLst>
            </p:cNvPr>
            <p:cNvSpPr/>
            <p:nvPr/>
          </p:nvSpPr>
          <p:spPr>
            <a:xfrm>
              <a:off x="6384033" y="2238941"/>
              <a:ext cx="235207" cy="195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D36CDC6-5A43-43CE-BCF2-5711F7C50A07}"/>
              </a:ext>
            </a:extLst>
          </p:cNvPr>
          <p:cNvCxnSpPr>
            <a:cxnSpLocks/>
            <a:stCxn id="228" idx="2"/>
            <a:endCxn id="30" idx="3"/>
          </p:cNvCxnSpPr>
          <p:nvPr/>
        </p:nvCxnSpPr>
        <p:spPr>
          <a:xfrm rot="5400000">
            <a:off x="6643414" y="2203885"/>
            <a:ext cx="1069330" cy="2242983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B1E4FDA-271D-49A7-8FE3-2E3CC185F9D3}"/>
              </a:ext>
            </a:extLst>
          </p:cNvPr>
          <p:cNvCxnSpPr>
            <a:cxnSpLocks/>
            <a:stCxn id="44" idx="2"/>
            <a:endCxn id="33" idx="3"/>
          </p:cNvCxnSpPr>
          <p:nvPr/>
        </p:nvCxnSpPr>
        <p:spPr>
          <a:xfrm rot="5400000">
            <a:off x="7201991" y="1643128"/>
            <a:ext cx="2134555" cy="4454118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A11C4B60-AC8D-4287-B626-B02227746116}"/>
              </a:ext>
            </a:extLst>
          </p:cNvPr>
          <p:cNvCxnSpPr>
            <a:cxnSpLocks/>
            <a:stCxn id="140" idx="2"/>
          </p:cNvCxnSpPr>
          <p:nvPr/>
        </p:nvCxnSpPr>
        <p:spPr>
          <a:xfrm rot="5400000">
            <a:off x="6571701" y="1116278"/>
            <a:ext cx="3303105" cy="6332181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178208C-3796-4FEC-883B-25AD9C1BCB66}"/>
              </a:ext>
            </a:extLst>
          </p:cNvPr>
          <p:cNvSpPr/>
          <p:nvPr/>
        </p:nvSpPr>
        <p:spPr>
          <a:xfrm rot="20558065">
            <a:off x="5293112" y="3880756"/>
            <a:ext cx="781280" cy="191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AFD326-D988-4695-855C-A03A092100BC}"/>
              </a:ext>
            </a:extLst>
          </p:cNvPr>
          <p:cNvSpPr/>
          <p:nvPr/>
        </p:nvSpPr>
        <p:spPr>
          <a:xfrm rot="1755063">
            <a:off x="5310741" y="4636499"/>
            <a:ext cx="781280" cy="220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D0EBEC-E6AB-48F8-ACA1-35810DE5C5C9}"/>
              </a:ext>
            </a:extLst>
          </p:cNvPr>
          <p:cNvSpPr/>
          <p:nvPr/>
        </p:nvSpPr>
        <p:spPr>
          <a:xfrm>
            <a:off x="4275882" y="5823835"/>
            <a:ext cx="781280" cy="220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0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Whereas traditional row and column data is good for row/column-wise aggregations, graphs are great when it comes to visualizing and analyzing </a:t>
            </a:r>
            <a:r>
              <a:rPr lang="en-US" sz="1400" b="1" dirty="0">
                <a:solidFill>
                  <a:srgbClr val="4D5156"/>
                </a:solidFill>
              </a:rPr>
              <a:t>networks and relationships within and between datasets</a:t>
            </a: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29492-61F7-4DF1-9AB1-2F9231DF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2" y="2243986"/>
            <a:ext cx="8651105" cy="43952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BFFFD-1F7A-4D62-B619-BA5CB684FCCF}"/>
              </a:ext>
            </a:extLst>
          </p:cNvPr>
          <p:cNvSpPr txBox="1"/>
          <p:nvPr/>
        </p:nvSpPr>
        <p:spPr>
          <a:xfrm>
            <a:off x="9314442" y="6525270"/>
            <a:ext cx="26314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Source: Jason </a:t>
            </a:r>
            <a:r>
              <a:rPr lang="en-US" sz="800" b="0" i="1" u="none" strike="noStrike" baseline="0" dirty="0" err="1">
                <a:solidFill>
                  <a:srgbClr val="191919"/>
                </a:solidFill>
                <a:latin typeface="ArialMT"/>
              </a:rPr>
              <a:t>Plurad</a:t>
            </a:r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, IBM Big Data Meet-Up, 2017</a:t>
            </a:r>
            <a:endParaRPr lang="en-US" sz="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22AC3-A716-46A3-807A-6DF8D52AF1E8}"/>
              </a:ext>
            </a:extLst>
          </p:cNvPr>
          <p:cNvSpPr txBox="1"/>
          <p:nvPr/>
        </p:nvSpPr>
        <p:spPr>
          <a:xfrm>
            <a:off x="9602272" y="3429000"/>
            <a:ext cx="227094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i="1" u="none" strike="noStrike" baseline="0" dirty="0">
                <a:solidFill>
                  <a:srgbClr val="191919"/>
                </a:solidFill>
                <a:latin typeface="+mj-lt"/>
              </a:rPr>
              <a:t>IBM Team Collaboration Graph shows the social network analysis of its team’s code commits and comments, to identify key information brokers, isolated teams, and interconnected teams</a:t>
            </a:r>
            <a:endParaRPr lang="en-US" sz="1400" i="1" dirty="0">
              <a:latin typeface="+mj-lt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AF070F4-832B-4560-A8FB-91A176A43A58}"/>
              </a:ext>
            </a:extLst>
          </p:cNvPr>
          <p:cNvSpPr/>
          <p:nvPr/>
        </p:nvSpPr>
        <p:spPr>
          <a:xfrm rot="16200000">
            <a:off x="9188531" y="4253482"/>
            <a:ext cx="400337" cy="24978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5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Whereas traditional row and column data is good for row/column-wise aggregations, graphs are great when it comes to visualizing and analyzing </a:t>
            </a:r>
            <a:r>
              <a:rPr lang="en-US" sz="1400" b="1" dirty="0">
                <a:solidFill>
                  <a:srgbClr val="4D5156"/>
                </a:solidFill>
              </a:rPr>
              <a:t>networks and relationships within and between datasets</a:t>
            </a:r>
            <a:endParaRPr lang="en-US" sz="14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B25EDEA-58B4-4865-AD41-220552BF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6" y="2295310"/>
            <a:ext cx="8627719" cy="444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BFFFD-1F7A-4D62-B619-BA5CB684FCCF}"/>
              </a:ext>
            </a:extLst>
          </p:cNvPr>
          <p:cNvSpPr txBox="1"/>
          <p:nvPr/>
        </p:nvSpPr>
        <p:spPr>
          <a:xfrm>
            <a:off x="1022571" y="6525270"/>
            <a:ext cx="5803638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Source: 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Robert Allison,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Weidong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Yang, David Hughes and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Sachin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Deshpande @ Graph4Good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GraphHack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by Neo4j</a:t>
            </a:r>
            <a:endParaRPr lang="en-US" sz="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A5D36-84D8-42F7-95C1-AA7728741BCE}"/>
              </a:ext>
            </a:extLst>
          </p:cNvPr>
          <p:cNvSpPr txBox="1"/>
          <p:nvPr/>
        </p:nvSpPr>
        <p:spPr>
          <a:xfrm>
            <a:off x="9613734" y="3352744"/>
            <a:ext cx="22709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191919"/>
                </a:solidFill>
                <a:latin typeface="+mj-lt"/>
              </a:rPr>
              <a:t>Covid Epidemic simulator built during the Neo4j Graph4Good competition, which uses graph networks and social media contact points to project the spread of COVID-19 under various conditions</a:t>
            </a:r>
            <a:endParaRPr lang="en-US" sz="1400" i="1" dirty="0">
              <a:latin typeface="+mj-lt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7F1FBE4-EF68-446C-A101-285BC1F15E28}"/>
              </a:ext>
            </a:extLst>
          </p:cNvPr>
          <p:cNvSpPr/>
          <p:nvPr/>
        </p:nvSpPr>
        <p:spPr>
          <a:xfrm rot="16200000">
            <a:off x="9188531" y="4253482"/>
            <a:ext cx="400337" cy="24978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1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245332F-160A-4858-A5A4-90E78AAF6434}"/>
              </a:ext>
            </a:extLst>
          </p:cNvPr>
          <p:cNvSpPr/>
          <p:nvPr/>
        </p:nvSpPr>
        <p:spPr>
          <a:xfrm>
            <a:off x="337301" y="4688578"/>
            <a:ext cx="11569563" cy="2019175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 Demonstration: Personal Spotify Artist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The following process demonstrates how we convert raw data provided an API service to a graph-based format and visualization</a:t>
            </a:r>
            <a:endParaRPr 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AEC7C-BB55-4488-AE46-CE44F8F21C5E}"/>
              </a:ext>
            </a:extLst>
          </p:cNvPr>
          <p:cNvGrpSpPr/>
          <p:nvPr/>
        </p:nvGrpSpPr>
        <p:grpSpPr>
          <a:xfrm>
            <a:off x="337301" y="2505951"/>
            <a:ext cx="2110932" cy="1798027"/>
            <a:chOff x="553610" y="2341354"/>
            <a:chExt cx="2110932" cy="17980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93C873-5408-4630-8641-32DA1D28DCD2}"/>
                </a:ext>
              </a:extLst>
            </p:cNvPr>
            <p:cNvSpPr/>
            <p:nvPr/>
          </p:nvSpPr>
          <p:spPr>
            <a:xfrm>
              <a:off x="553610" y="2828051"/>
              <a:ext cx="2110932" cy="1311330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Extract data from source backend (usually a database, sometimes a csv file)</a:t>
              </a:r>
            </a:p>
            <a:p>
              <a:endParaRPr lang="en-US" sz="1000" i="1" dirty="0">
                <a:solidFill>
                  <a:schemeClr val="tx1"/>
                </a:solidFill>
              </a:endParaRPr>
            </a:p>
            <a:p>
              <a:r>
                <a:rPr lang="en-US" sz="1000" i="1" dirty="0">
                  <a:solidFill>
                    <a:schemeClr val="tx1"/>
                  </a:solidFill>
                </a:rPr>
                <a:t>For this example, we will hit the Spotify database, via it’s open source API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F1B5798-2BAA-467C-AE94-86F29E5DCFF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Raw Data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D5E5A1-374F-449C-A4A5-B84733B15530}"/>
              </a:ext>
            </a:extLst>
          </p:cNvPr>
          <p:cNvGrpSpPr/>
          <p:nvPr/>
        </p:nvGrpSpPr>
        <p:grpSpPr>
          <a:xfrm>
            <a:off x="2682773" y="2505951"/>
            <a:ext cx="2110932" cy="1798027"/>
            <a:chOff x="553610" y="2341354"/>
            <a:chExt cx="2110932" cy="179802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EFD2CB6-E07C-41C6-9D11-22CC8D59E641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Temporarily load the data into a table (with rows and columns) so we can see which columns are </a:t>
              </a:r>
              <a:r>
                <a:rPr lang="en-US" sz="1000" b="1" i="1" dirty="0">
                  <a:solidFill>
                    <a:schemeClr val="tx1"/>
                  </a:solidFill>
                </a:rPr>
                <a:t>foreign keys </a:t>
              </a:r>
              <a:r>
                <a:rPr lang="en-US" sz="1000" i="1" dirty="0">
                  <a:solidFill>
                    <a:schemeClr val="tx1"/>
                  </a:solidFill>
                </a:rPr>
                <a:t>that need to be transitioned to edges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24BC6AC-12B3-4BA0-8208-5157FB47492B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989B1"/>
            </a:solidFill>
            <a:ln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Intermediate Tables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469284-2B52-4187-90AC-D40463112508}"/>
              </a:ext>
            </a:extLst>
          </p:cNvPr>
          <p:cNvGrpSpPr/>
          <p:nvPr/>
        </p:nvGrpSpPr>
        <p:grpSpPr>
          <a:xfrm>
            <a:off x="5028245" y="2505951"/>
            <a:ext cx="2110932" cy="1798027"/>
            <a:chOff x="553610" y="2341354"/>
            <a:chExt cx="2110932" cy="179802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EDE4A65-A148-4C74-B8A1-825F618A9637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Convert the </a:t>
              </a:r>
              <a:r>
                <a:rPr lang="en-US" sz="1000" b="1" i="1" dirty="0">
                  <a:solidFill>
                    <a:schemeClr val="tx1"/>
                  </a:solidFill>
                </a:rPr>
                <a:t>rows to vertexes</a:t>
              </a:r>
              <a:r>
                <a:rPr lang="en-US" sz="1000" i="1" dirty="0">
                  <a:solidFill>
                    <a:schemeClr val="tx1"/>
                  </a:solidFill>
                </a:rPr>
                <a:t>, and the </a:t>
              </a:r>
              <a:r>
                <a:rPr lang="en-US" sz="1000" b="1" i="1" dirty="0">
                  <a:solidFill>
                    <a:schemeClr val="tx1"/>
                  </a:solidFill>
                </a:rPr>
                <a:t>foreign key columns to edges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B78F6D9-4EAD-4622-9960-6D0C4C9B03E2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989B1"/>
            </a:solidFill>
            <a:ln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Vertex and Edge Transition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056400-02DA-4D01-9ADF-7C68AECAB1E6}"/>
              </a:ext>
            </a:extLst>
          </p:cNvPr>
          <p:cNvGrpSpPr/>
          <p:nvPr/>
        </p:nvGrpSpPr>
        <p:grpSpPr>
          <a:xfrm>
            <a:off x="7373717" y="2505951"/>
            <a:ext cx="2110932" cy="1798027"/>
            <a:chOff x="553610" y="2341354"/>
            <a:chExt cx="2110932" cy="17980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A353B0-4634-49BE-932A-DAEBEDEB12D2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Load the new vertexes and edge data into a separate graph database backend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9291E9A-54D8-44E9-8C04-DE851A198B63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505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Graph Creation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1CB160-EBF1-4830-8BB7-6DFD99D1E062}"/>
              </a:ext>
            </a:extLst>
          </p:cNvPr>
          <p:cNvGrpSpPr/>
          <p:nvPr/>
        </p:nvGrpSpPr>
        <p:grpSpPr>
          <a:xfrm>
            <a:off x="9719188" y="2505951"/>
            <a:ext cx="2110932" cy="1798027"/>
            <a:chOff x="553610" y="2341354"/>
            <a:chExt cx="2110932" cy="179802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2AAC581-A0AE-4680-9B8E-EA5B084D9B7D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Pull the edges and vertexes into  a visualization tool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1E492BB-BB43-46A1-9C31-179F38A60073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Visualization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3B0F3C7-4700-4328-9C0D-5481D78847C5}"/>
              </a:ext>
            </a:extLst>
          </p:cNvPr>
          <p:cNvSpPr txBox="1">
            <a:spLocks/>
          </p:cNvSpPr>
          <p:nvPr/>
        </p:nvSpPr>
        <p:spPr>
          <a:xfrm>
            <a:off x="337301" y="2209259"/>
            <a:ext cx="11290106" cy="259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4D5156"/>
                </a:solidFill>
              </a:rPr>
              <a:t>Key Steps</a:t>
            </a:r>
            <a:endParaRPr lang="en-US" sz="1400" b="1" dirty="0"/>
          </a:p>
        </p:txBody>
      </p: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6F22B0FE-6BD5-4241-8944-D5F48B1FD420}"/>
              </a:ext>
            </a:extLst>
          </p:cNvPr>
          <p:cNvSpPr/>
          <p:nvPr/>
        </p:nvSpPr>
        <p:spPr>
          <a:xfrm rot="16200000">
            <a:off x="1276792" y="3527455"/>
            <a:ext cx="231955" cy="2110933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68647A40-5026-4BF3-85C3-B9F4208AAC8A}"/>
              </a:ext>
            </a:extLst>
          </p:cNvPr>
          <p:cNvSpPr/>
          <p:nvPr/>
        </p:nvSpPr>
        <p:spPr>
          <a:xfrm rot="16200000">
            <a:off x="4795000" y="2354720"/>
            <a:ext cx="231955" cy="445640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4030A46A-7CF4-4F70-807A-ACA8B21657FA}"/>
              </a:ext>
            </a:extLst>
          </p:cNvPr>
          <p:cNvSpPr/>
          <p:nvPr/>
        </p:nvSpPr>
        <p:spPr>
          <a:xfrm rot="16200000">
            <a:off x="8313207" y="3501652"/>
            <a:ext cx="231955" cy="211093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5BBC5385-965C-4BFE-B501-4137714D7CBC}"/>
              </a:ext>
            </a:extLst>
          </p:cNvPr>
          <p:cNvSpPr/>
          <p:nvPr/>
        </p:nvSpPr>
        <p:spPr>
          <a:xfrm rot="16200000">
            <a:off x="10658679" y="3527454"/>
            <a:ext cx="231955" cy="211093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D3F0E06-1997-4F69-BCB4-4AD3E3AFC6CF}"/>
              </a:ext>
            </a:extLst>
          </p:cNvPr>
          <p:cNvSpPr txBox="1">
            <a:spLocks/>
          </p:cNvSpPr>
          <p:nvPr/>
        </p:nvSpPr>
        <p:spPr>
          <a:xfrm>
            <a:off x="747417" y="4694424"/>
            <a:ext cx="1290700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4D5156"/>
                </a:solidFill>
              </a:rPr>
              <a:t>Data Ingest</a:t>
            </a:r>
            <a:endParaRPr lang="en-US" sz="1400" b="1" dirty="0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01BD035D-3B33-4647-8438-E06A6B798046}"/>
              </a:ext>
            </a:extLst>
          </p:cNvPr>
          <p:cNvSpPr txBox="1">
            <a:spLocks/>
          </p:cNvSpPr>
          <p:nvPr/>
        </p:nvSpPr>
        <p:spPr>
          <a:xfrm>
            <a:off x="3136255" y="4694424"/>
            <a:ext cx="3549444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989B1"/>
                </a:solidFill>
              </a:rPr>
              <a:t>Data Cleaning and Transformation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81EB23A6-C996-43DA-80DC-58163ABEB9BE}"/>
              </a:ext>
            </a:extLst>
          </p:cNvPr>
          <p:cNvSpPr txBox="1">
            <a:spLocks/>
          </p:cNvSpPr>
          <p:nvPr/>
        </p:nvSpPr>
        <p:spPr>
          <a:xfrm>
            <a:off x="7675359" y="4694424"/>
            <a:ext cx="1507647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505E"/>
                </a:solidFill>
              </a:rPr>
              <a:t>Data Loading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9A170550-3398-4923-9B28-CDAE0C45E0F2}"/>
              </a:ext>
            </a:extLst>
          </p:cNvPr>
          <p:cNvSpPr txBox="1">
            <a:spLocks/>
          </p:cNvSpPr>
          <p:nvPr/>
        </p:nvSpPr>
        <p:spPr>
          <a:xfrm>
            <a:off x="9847449" y="4694424"/>
            <a:ext cx="1809290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B050"/>
                </a:solidFill>
              </a:rPr>
              <a:t>Data Visualization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C72BA6FD-793B-435E-8FC6-85586F8AC936}"/>
              </a:ext>
            </a:extLst>
          </p:cNvPr>
          <p:cNvSpPr/>
          <p:nvPr/>
        </p:nvSpPr>
        <p:spPr>
          <a:xfrm rot="5400000">
            <a:off x="2423930" y="3517997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B56B4610-09BD-49E7-BA93-8446D153A267}"/>
              </a:ext>
            </a:extLst>
          </p:cNvPr>
          <p:cNvSpPr/>
          <p:nvPr/>
        </p:nvSpPr>
        <p:spPr>
          <a:xfrm rot="5400000">
            <a:off x="4798181" y="3517998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4538EA28-B47D-4678-A227-106BC300B2E6}"/>
              </a:ext>
            </a:extLst>
          </p:cNvPr>
          <p:cNvSpPr/>
          <p:nvPr/>
        </p:nvSpPr>
        <p:spPr>
          <a:xfrm rot="5400000">
            <a:off x="7143654" y="3517305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16294729-34DB-4B12-A7C9-5CC5396CC318}"/>
              </a:ext>
            </a:extLst>
          </p:cNvPr>
          <p:cNvSpPr/>
          <p:nvPr/>
        </p:nvSpPr>
        <p:spPr>
          <a:xfrm rot="5400000">
            <a:off x="9490348" y="3517305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B37F16C-4D4A-4F83-8D76-3BF6119991A9}"/>
              </a:ext>
            </a:extLst>
          </p:cNvPr>
          <p:cNvCxnSpPr>
            <a:cxnSpLocks/>
          </p:cNvCxnSpPr>
          <p:nvPr/>
        </p:nvCxnSpPr>
        <p:spPr>
          <a:xfrm>
            <a:off x="881489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1E8FB7-82DA-45B5-AB35-64516A05116A}"/>
              </a:ext>
            </a:extLst>
          </p:cNvPr>
          <p:cNvCxnSpPr>
            <a:cxnSpLocks/>
          </p:cNvCxnSpPr>
          <p:nvPr/>
        </p:nvCxnSpPr>
        <p:spPr>
          <a:xfrm>
            <a:off x="10263376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E86FAA9-1A4E-4823-A239-CDAA3150ECB3}"/>
              </a:ext>
            </a:extLst>
          </p:cNvPr>
          <p:cNvCxnSpPr>
            <a:cxnSpLocks/>
          </p:cNvCxnSpPr>
          <p:nvPr/>
        </p:nvCxnSpPr>
        <p:spPr>
          <a:xfrm>
            <a:off x="4399700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B6E2369-C4D3-438A-8603-8CC38B97D9E6}"/>
              </a:ext>
            </a:extLst>
          </p:cNvPr>
          <p:cNvCxnSpPr>
            <a:cxnSpLocks/>
          </p:cNvCxnSpPr>
          <p:nvPr/>
        </p:nvCxnSpPr>
        <p:spPr>
          <a:xfrm>
            <a:off x="7917904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ome | Spotify for Developers">
            <a:extLst>
              <a:ext uri="{FF2B5EF4-FFF2-40B4-BE49-F238E27FC236}">
                <a16:creationId xmlns:a16="http://schemas.microsoft.com/office/drawing/2014/main" id="{49D3AD1D-7DC8-4C6F-8309-E38C7BDA1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t="38683" r="10689" b="37878"/>
          <a:stretch/>
        </p:blipFill>
        <p:spPr bwMode="auto">
          <a:xfrm>
            <a:off x="576228" y="6071307"/>
            <a:ext cx="1987386" cy="3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ndas (software) - Wikipedia">
            <a:extLst>
              <a:ext uri="{FF2B5EF4-FFF2-40B4-BE49-F238E27FC236}">
                <a16:creationId xmlns:a16="http://schemas.microsoft.com/office/drawing/2014/main" id="{04056B53-E532-45DF-AE6D-88A20F60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87" y="5247790"/>
            <a:ext cx="1624781" cy="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08A2535D-E366-4EA0-9384-B5CC7B82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13" y="5448266"/>
            <a:ext cx="1495760" cy="44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Json File Vector SVG Icon - SVG Repo">
            <a:extLst>
              <a:ext uri="{FF2B5EF4-FFF2-40B4-BE49-F238E27FC236}">
                <a16:creationId xmlns:a16="http://schemas.microsoft.com/office/drawing/2014/main" id="{D5D6FDFC-F18D-4D05-8E43-23171C01A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r="9582" b="2750"/>
          <a:stretch/>
        </p:blipFill>
        <p:spPr bwMode="auto">
          <a:xfrm>
            <a:off x="614662" y="5299898"/>
            <a:ext cx="549554" cy="6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pache Cassandra - Wikipedia">
            <a:extLst>
              <a:ext uri="{FF2B5EF4-FFF2-40B4-BE49-F238E27FC236}">
                <a16:creationId xmlns:a16="http://schemas.microsoft.com/office/drawing/2014/main" id="{F008A978-65CD-4B8E-BE04-EAABA584E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23" y="5211790"/>
            <a:ext cx="1120107" cy="75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JanusGraph">
            <a:extLst>
              <a:ext uri="{FF2B5EF4-FFF2-40B4-BE49-F238E27FC236}">
                <a16:creationId xmlns:a16="http://schemas.microsoft.com/office/drawing/2014/main" id="{0E8D6122-B75D-4E54-B07F-09BAC535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5" y="5947140"/>
            <a:ext cx="1891481" cy="6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Team Members">
            <a:extLst>
              <a:ext uri="{FF2B5EF4-FFF2-40B4-BE49-F238E27FC236}">
                <a16:creationId xmlns:a16="http://schemas.microsoft.com/office/drawing/2014/main" id="{05747651-2FD4-40B6-8215-E6FD2F13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262" y="5241756"/>
            <a:ext cx="1624781" cy="58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4">
            <a:extLst>
              <a:ext uri="{FF2B5EF4-FFF2-40B4-BE49-F238E27FC236}">
                <a16:creationId xmlns:a16="http://schemas.microsoft.com/office/drawing/2014/main" id="{05213857-1AB7-468C-A9F6-899CEC28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097" y="5945022"/>
            <a:ext cx="1495760" cy="44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092738D-D211-4892-8591-CE1FD38E872B}"/>
              </a:ext>
            </a:extLst>
          </p:cNvPr>
          <p:cNvSpPr txBox="1"/>
          <p:nvPr/>
        </p:nvSpPr>
        <p:spPr>
          <a:xfrm>
            <a:off x="10752094" y="6338421"/>
            <a:ext cx="1224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281614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C34ADF8-7CF2-4406-957F-74FD538496C3}"/>
              </a:ext>
            </a:extLst>
          </p:cNvPr>
          <p:cNvSpPr/>
          <p:nvPr/>
        </p:nvSpPr>
        <p:spPr>
          <a:xfrm>
            <a:off x="263241" y="2964871"/>
            <a:ext cx="11167447" cy="105391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C02EF17-4C0B-4007-8F75-621A709A7AF4}"/>
              </a:ext>
            </a:extLst>
          </p:cNvPr>
          <p:cNvSpPr/>
          <p:nvPr/>
        </p:nvSpPr>
        <p:spPr>
          <a:xfrm>
            <a:off x="271960" y="2839212"/>
            <a:ext cx="11155680" cy="117957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F0922-3740-4A3D-8638-678AB9987033}"/>
              </a:ext>
            </a:extLst>
          </p:cNvPr>
          <p:cNvSpPr/>
          <p:nvPr/>
        </p:nvSpPr>
        <p:spPr>
          <a:xfrm>
            <a:off x="203866" y="3085599"/>
            <a:ext cx="128016" cy="704088"/>
          </a:xfrm>
          <a:prstGeom prst="rect">
            <a:avLst/>
          </a:prstGeom>
          <a:solidFill>
            <a:srgbClr val="108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3139" y="2902072"/>
            <a:ext cx="10407650" cy="1179513"/>
          </a:xfrm>
        </p:spPr>
        <p:txBody>
          <a:bodyPr>
            <a:normAutofit/>
          </a:bodyPr>
          <a:lstStyle/>
          <a:p>
            <a:r>
              <a:rPr lang="en-US" sz="3200" dirty="0"/>
              <a:t>Graph Database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23575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Graph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Graph tools are growing across multiple industries and consist of both open-source and managed services</a:t>
            </a:r>
            <a:endParaRPr 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AEC7C-BB55-4488-AE46-CE44F8F21C5E}"/>
              </a:ext>
            </a:extLst>
          </p:cNvPr>
          <p:cNvGrpSpPr/>
          <p:nvPr/>
        </p:nvGrpSpPr>
        <p:grpSpPr>
          <a:xfrm>
            <a:off x="564593" y="2152758"/>
            <a:ext cx="10497848" cy="2114443"/>
            <a:chOff x="553610" y="2341354"/>
            <a:chExt cx="2110932" cy="26642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93C873-5408-4630-8641-32DA1D28DCD2}"/>
                </a:ext>
              </a:extLst>
            </p:cNvPr>
            <p:cNvSpPr/>
            <p:nvPr/>
          </p:nvSpPr>
          <p:spPr>
            <a:xfrm>
              <a:off x="553610" y="2828051"/>
              <a:ext cx="2110932" cy="2177598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F1B5798-2BAA-467C-AE94-86F29E5DCFF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108A6A"/>
            </a:solidFill>
            <a:ln>
              <a:solidFill>
                <a:srgbClr val="108A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Graph Databases</a:t>
              </a:r>
            </a:p>
          </p:txBody>
        </p:sp>
      </p:grpSp>
      <p:pic>
        <p:nvPicPr>
          <p:cNvPr id="5142" name="Picture 22" descr="JanusGraph">
            <a:extLst>
              <a:ext uri="{FF2B5EF4-FFF2-40B4-BE49-F238E27FC236}">
                <a16:creationId xmlns:a16="http://schemas.microsoft.com/office/drawing/2014/main" id="{0E8D6122-B75D-4E54-B07F-09BAC535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89" y="2657841"/>
            <a:ext cx="2331280" cy="77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D2211C3-0DC3-4BCF-BA59-E18F758B4175}"/>
              </a:ext>
            </a:extLst>
          </p:cNvPr>
          <p:cNvGrpSpPr/>
          <p:nvPr/>
        </p:nvGrpSpPr>
        <p:grpSpPr>
          <a:xfrm>
            <a:off x="564593" y="4478387"/>
            <a:ext cx="3643613" cy="2040399"/>
            <a:chOff x="553610" y="2341354"/>
            <a:chExt cx="2110932" cy="257099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C3C6FE9-91BA-4B22-8B5A-EA803DB9E445}"/>
                </a:ext>
              </a:extLst>
            </p:cNvPr>
            <p:cNvSpPr/>
            <p:nvPr/>
          </p:nvSpPr>
          <p:spPr>
            <a:xfrm>
              <a:off x="553610" y="2828049"/>
              <a:ext cx="2110932" cy="2084303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293387F-108E-449F-9E28-F4657910EFA8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505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Querying Tools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AA64DD-392F-40A4-A6DB-3C6AD5870CCE}"/>
              </a:ext>
            </a:extLst>
          </p:cNvPr>
          <p:cNvGrpSpPr/>
          <p:nvPr/>
        </p:nvGrpSpPr>
        <p:grpSpPr>
          <a:xfrm>
            <a:off x="4482747" y="4478389"/>
            <a:ext cx="6579693" cy="2040397"/>
            <a:chOff x="553610" y="2341354"/>
            <a:chExt cx="2110932" cy="257099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13791E9-4080-4F93-9898-EDDE7CCDD4D4}"/>
                </a:ext>
              </a:extLst>
            </p:cNvPr>
            <p:cNvSpPr/>
            <p:nvPr/>
          </p:nvSpPr>
          <p:spPr>
            <a:xfrm>
              <a:off x="553610" y="2828051"/>
              <a:ext cx="2110932" cy="2084298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08B9CF-22B3-40B5-8A6B-3C0A9B52596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Visualization Tools</a:t>
              </a:r>
            </a:p>
          </p:txBody>
        </p:sp>
      </p:grpSp>
      <p:pic>
        <p:nvPicPr>
          <p:cNvPr id="1026" name="Picture 2" descr="Neo4j Graph Platform – The Leader in Graph Databases">
            <a:extLst>
              <a:ext uri="{FF2B5EF4-FFF2-40B4-BE49-F238E27FC236}">
                <a16:creationId xmlns:a16="http://schemas.microsoft.com/office/drawing/2014/main" id="{7099B2E7-5492-423D-B45C-26BFCA8A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00" y="2562697"/>
            <a:ext cx="1853761" cy="96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our Technology Alliance, Amazon Neptune - Cambridge Intelligence">
            <a:extLst>
              <a:ext uri="{FF2B5EF4-FFF2-40B4-BE49-F238E27FC236}">
                <a16:creationId xmlns:a16="http://schemas.microsoft.com/office/drawing/2014/main" id="{AE5A2B4E-0F35-4F8C-A49B-32F511928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3" b="43366"/>
          <a:stretch/>
        </p:blipFill>
        <p:spPr bwMode="auto">
          <a:xfrm>
            <a:off x="7954297" y="2774180"/>
            <a:ext cx="2890684" cy="5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15D1203-5A1A-4C70-868F-C49AD6CEAF54}"/>
              </a:ext>
            </a:extLst>
          </p:cNvPr>
          <p:cNvSpPr txBox="1"/>
          <p:nvPr/>
        </p:nvSpPr>
        <p:spPr>
          <a:xfrm>
            <a:off x="663297" y="3453721"/>
            <a:ext cx="3053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An industry leading suite of graph tools for graph databases, data cleaning, graph transitions and visualizations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A5100-0561-4B57-B08A-6E4254E1A35D}"/>
              </a:ext>
            </a:extLst>
          </p:cNvPr>
          <p:cNvSpPr txBox="1"/>
          <p:nvPr/>
        </p:nvSpPr>
        <p:spPr>
          <a:xfrm>
            <a:off x="4207689" y="3453721"/>
            <a:ext cx="315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Leading open-source distributed graph database, used for extremely large graphs that need to be stored on a cluster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3047E1-E5E3-43CA-85BE-8F77235D013F}"/>
              </a:ext>
            </a:extLst>
          </p:cNvPr>
          <p:cNvSpPr txBox="1"/>
          <p:nvPr/>
        </p:nvSpPr>
        <p:spPr>
          <a:xfrm>
            <a:off x="7855456" y="3429000"/>
            <a:ext cx="3156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Graph database service managed by Amazon Web Services (AWS)</a:t>
            </a: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7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60144B8-CB0B-4FF1-BC04-9DF05B8DC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108A6A">
                <a:tint val="45000"/>
                <a:satMod val="400000"/>
              </a:srgb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9183329" y="2795873"/>
            <a:ext cx="1904269" cy="14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mlin (query language) - Wikipedia">
            <a:extLst>
              <a:ext uri="{FF2B5EF4-FFF2-40B4-BE49-F238E27FC236}">
                <a16:creationId xmlns:a16="http://schemas.microsoft.com/office/drawing/2014/main" id="{DE6172BD-95C2-42E4-93D5-345D8A30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525" y="4991076"/>
            <a:ext cx="2089748" cy="80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366EF08-E731-4421-8E65-C983C9242865}"/>
              </a:ext>
            </a:extLst>
          </p:cNvPr>
          <p:cNvSpPr txBox="1"/>
          <p:nvPr/>
        </p:nvSpPr>
        <p:spPr>
          <a:xfrm>
            <a:off x="571259" y="5857939"/>
            <a:ext cx="3636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Apache </a:t>
            </a:r>
            <a:r>
              <a:rPr lang="en-US" sz="1200" i="1" dirty="0" err="1">
                <a:solidFill>
                  <a:schemeClr val="tx1"/>
                </a:solidFill>
              </a:rPr>
              <a:t>Tinkerpop</a:t>
            </a:r>
            <a:r>
              <a:rPr lang="en-US" sz="1200" i="1" dirty="0">
                <a:solidFill>
                  <a:schemeClr val="tx1"/>
                </a:solidFill>
              </a:rPr>
              <a:t> Gremlin</a:t>
            </a:r>
            <a:r>
              <a:rPr lang="en-US" sz="1200" i="1" dirty="0"/>
              <a:t> provides and intuitive, native-code embedded framework for easily querying graphs (traversals)</a:t>
            </a: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Community">
            <a:extLst>
              <a:ext uri="{FF2B5EF4-FFF2-40B4-BE49-F238E27FC236}">
                <a16:creationId xmlns:a16="http://schemas.microsoft.com/office/drawing/2014/main" id="{7D3D5F7F-B78E-4D7D-A51E-547F0113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683" y="5051202"/>
            <a:ext cx="1818286" cy="74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D33A1CC-52BE-4781-8F88-6985568A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19" y="5116944"/>
            <a:ext cx="1593748" cy="61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eyLines Graph Visualization SDK Reviews, Pricing, Alternatives |  DiscoverSdk">
            <a:extLst>
              <a:ext uri="{FF2B5EF4-FFF2-40B4-BE49-F238E27FC236}">
                <a16:creationId xmlns:a16="http://schemas.microsoft.com/office/drawing/2014/main" id="{7DFB058E-5857-4427-97A7-3B4A2FA3D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2" b="30782"/>
          <a:stretch/>
        </p:blipFill>
        <p:spPr bwMode="auto">
          <a:xfrm>
            <a:off x="8896848" y="4991075"/>
            <a:ext cx="2190750" cy="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entre de téléchargement pour les médias">
            <a:extLst>
              <a:ext uri="{FF2B5EF4-FFF2-40B4-BE49-F238E27FC236}">
                <a16:creationId xmlns:a16="http://schemas.microsoft.com/office/drawing/2014/main" id="{7A1ABA2E-81FB-443E-93CE-8711CA60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26" y="5874977"/>
            <a:ext cx="2400408" cy="50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5469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968</Words>
  <Application>Microsoft Office PowerPoint</Application>
  <PresentationFormat>Widescreen</PresentationFormat>
  <Paragraphs>151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ArialMT</vt:lpstr>
      <vt:lpstr>Calibri</vt:lpstr>
      <vt:lpstr>Cavolini</vt:lpstr>
      <vt:lpstr>Neue Haas Grotesk Text Pro</vt:lpstr>
      <vt:lpstr>Open Sans</vt:lpstr>
      <vt:lpstr>AccentBoxVTI</vt:lpstr>
      <vt:lpstr>PowerPoint Presentation</vt:lpstr>
      <vt:lpstr>About Me</vt:lpstr>
      <vt:lpstr> What are Graphs?</vt:lpstr>
      <vt:lpstr>What are Graph Databases?</vt:lpstr>
      <vt:lpstr>Why Use a Graph?</vt:lpstr>
      <vt:lpstr>Why Use a Graph?</vt:lpstr>
      <vt:lpstr>Graph Database Demonstration: Personal Spotify Artist Networks</vt:lpstr>
      <vt:lpstr>Graph Database Demonstration</vt:lpstr>
      <vt:lpstr>Common Graph Tools</vt:lpstr>
      <vt:lpstr>Want to Learn More?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Doan</dc:creator>
  <cp:lastModifiedBy>Khang Doan</cp:lastModifiedBy>
  <cp:revision>8</cp:revision>
  <dcterms:created xsi:type="dcterms:W3CDTF">2021-02-23T21:21:21Z</dcterms:created>
  <dcterms:modified xsi:type="dcterms:W3CDTF">2021-03-15T15:10:23Z</dcterms:modified>
</cp:coreProperties>
</file>